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6" r:id="rId1"/>
    <p:sldMasterId id="2147483667" r:id="rId2"/>
  </p:sldMasterIdLst>
  <p:notesMasterIdLst>
    <p:notesMasterId r:id="rId10"/>
  </p:notesMasterIdLst>
  <p:sldIdLst>
    <p:sldId id="256" r:id="rId3"/>
    <p:sldId id="258" r:id="rId4"/>
    <p:sldId id="367" r:id="rId5"/>
    <p:sldId id="368" r:id="rId6"/>
    <p:sldId id="369" r:id="rId7"/>
    <p:sldId id="371" r:id="rId8"/>
    <p:sldId id="372"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CAF4BDE-C662-478D-89F6-1A4504CE83AB}">
  <a:tblStyle styleId="{3CAF4BDE-C662-478D-89F6-1A4504CE83A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9170" autoAdjust="0"/>
  </p:normalViewPr>
  <p:slideViewPr>
    <p:cSldViewPr snapToGrid="0">
      <p:cViewPr varScale="1">
        <p:scale>
          <a:sx n="89" d="100"/>
          <a:sy n="89" d="100"/>
        </p:scale>
        <p:origin x="580" y="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ableStyles" Target="tableStyles.xml"/></Relationships>
</file>

<file path=ppt/media/image1.png>
</file>

<file path=ppt/media/image10.jp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lot.ly/python/plotly-expres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plot.ly/python/plotly-expres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plot.ly/python/plotly-expres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980cdd668f_0_126: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980cdd668f_0_1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a1c23524f2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ga1c23524f2_0_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endParaRPr/>
          </a:p>
        </p:txBody>
      </p:sp>
      <p:sp>
        <p:nvSpPr>
          <p:cNvPr id="131" name="Google Shape;131;ga1c23524f2_0_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a1c23524f2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6" name="Google Shape;116;ga1c23524f2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Arial"/>
              <a:buNone/>
            </a:pPr>
            <a:endParaRPr/>
          </a:p>
        </p:txBody>
      </p:sp>
      <p:sp>
        <p:nvSpPr>
          <p:cNvPr id="117" name="Google Shape;117;ga1c23524f2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ja"/>
              <a:t>3</a:t>
            </a:fld>
            <a:endParaRPr/>
          </a:p>
        </p:txBody>
      </p:sp>
    </p:spTree>
    <p:extLst>
      <p:ext uri="{BB962C8B-B14F-4D97-AF65-F5344CB8AC3E}">
        <p14:creationId xmlns:p14="http://schemas.microsoft.com/office/powerpoint/2010/main" val="1115296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pPr marL="158750" indent="0">
              <a:buNone/>
            </a:pPr>
            <a:r>
              <a:rPr kumimoji="1" lang="ja-JP" altLang="en-US" dirty="0"/>
              <a:t>公式サイト：</a:t>
            </a:r>
            <a:r>
              <a:rPr kumimoji="1" lang="en-US" altLang="ja-JP" u="none" dirty="0">
                <a:solidFill>
                  <a:schemeClr val="accent1"/>
                </a:solidFill>
              </a:rPr>
              <a:t>https://plotly.com/python/</a:t>
            </a:r>
            <a:endParaRPr kumimoji="1" lang="ja-JP" altLang="en-US" u="none" dirty="0">
              <a:solidFill>
                <a:schemeClr val="accent1"/>
              </a:solidFill>
            </a:endParaRPr>
          </a:p>
        </p:txBody>
      </p:sp>
    </p:spTree>
    <p:extLst>
      <p:ext uri="{BB962C8B-B14F-4D97-AF65-F5344CB8AC3E}">
        <p14:creationId xmlns:p14="http://schemas.microsoft.com/office/powerpoint/2010/main" val="8943906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pPr marL="158750" indent="0">
              <a:buNone/>
            </a:pPr>
            <a:r>
              <a:rPr lang="ja-JP" altLang="en-US" sz="1100" b="0" i="0" u="none" strike="noStrike" cap="none" dirty="0">
                <a:solidFill>
                  <a:srgbClr val="000000"/>
                </a:solidFill>
                <a:effectLst/>
                <a:latin typeface="Arial"/>
                <a:ea typeface="Arial"/>
                <a:cs typeface="Arial"/>
                <a:sym typeface="Arial"/>
              </a:rPr>
              <a:t>公式サイト</a:t>
            </a:r>
            <a:r>
              <a:rPr lang="en-US" altLang="ja-JP" sz="1100" b="0" i="0" u="none" strike="noStrike" cap="none" dirty="0">
                <a:solidFill>
                  <a:srgbClr val="000000"/>
                </a:solidFill>
                <a:effectLst/>
                <a:latin typeface="Arial"/>
                <a:ea typeface="Arial"/>
                <a:cs typeface="Arial"/>
                <a:sym typeface="Arial"/>
              </a:rPr>
              <a:t>: </a:t>
            </a:r>
            <a:r>
              <a:rPr lang="en-US" altLang="ja-JP" sz="1100" b="0" i="0" u="none" strike="noStrike" cap="none" dirty="0">
                <a:solidFill>
                  <a:schemeClr val="tx1"/>
                </a:solidFill>
                <a:effectLst/>
                <a:latin typeface="Arial"/>
                <a:ea typeface="Arial"/>
                <a:cs typeface="Arial"/>
                <a:sym typeface="Arial"/>
                <a:hlinkClick r:id="rId3">
                  <a:extLst>
                    <a:ext uri="{A12FA001-AC4F-418D-AE19-62706E023703}">
                      <ahyp:hlinkClr xmlns:ahyp="http://schemas.microsoft.com/office/drawing/2018/hyperlinkcolor" val="tx"/>
                    </a:ext>
                  </a:extLst>
                </a:hlinkClick>
              </a:rPr>
              <a:t>https://plot.ly/python/plotly-express/</a:t>
            </a:r>
            <a:endParaRPr kumimoji="1" lang="ja-JP" altLang="en-US" u="none" dirty="0">
              <a:solidFill>
                <a:schemeClr val="tx1"/>
              </a:solidFill>
            </a:endParaRPr>
          </a:p>
        </p:txBody>
      </p:sp>
    </p:spTree>
    <p:extLst>
      <p:ext uri="{BB962C8B-B14F-4D97-AF65-F5344CB8AC3E}">
        <p14:creationId xmlns:p14="http://schemas.microsoft.com/office/powerpoint/2010/main" val="17646534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pPr marL="158750" indent="0">
              <a:buNone/>
            </a:pPr>
            <a:r>
              <a:rPr lang="ja-JP" altLang="en-US" sz="1100" b="0" i="0" u="none" strike="noStrike" cap="none" dirty="0">
                <a:solidFill>
                  <a:srgbClr val="000000"/>
                </a:solidFill>
                <a:effectLst/>
                <a:latin typeface="Arial"/>
                <a:ea typeface="Arial"/>
                <a:cs typeface="Arial"/>
                <a:sym typeface="Arial"/>
              </a:rPr>
              <a:t>公式サイト</a:t>
            </a:r>
            <a:r>
              <a:rPr lang="en-US" altLang="ja-JP" sz="1100" b="0" i="0" u="none" strike="noStrike" cap="none" dirty="0">
                <a:solidFill>
                  <a:srgbClr val="000000"/>
                </a:solidFill>
                <a:effectLst/>
                <a:latin typeface="Arial"/>
                <a:ea typeface="Arial"/>
                <a:cs typeface="Arial"/>
                <a:sym typeface="Arial"/>
              </a:rPr>
              <a:t>: </a:t>
            </a:r>
            <a:r>
              <a:rPr lang="en-US" altLang="ja-JP" sz="1100" b="0" i="0" u="none" strike="noStrike" cap="none" dirty="0">
                <a:solidFill>
                  <a:schemeClr val="tx1"/>
                </a:solidFill>
                <a:effectLst/>
                <a:latin typeface="Arial"/>
                <a:ea typeface="Arial"/>
                <a:cs typeface="Arial"/>
                <a:sym typeface="Arial"/>
                <a:hlinkClick r:id="rId3">
                  <a:extLst>
                    <a:ext uri="{A12FA001-AC4F-418D-AE19-62706E023703}">
                      <ahyp:hlinkClr xmlns:ahyp="http://schemas.microsoft.com/office/drawing/2018/hyperlinkcolor" val="tx"/>
                    </a:ext>
                  </a:extLst>
                </a:hlinkClick>
              </a:rPr>
              <a:t>https://plot.ly/python/plotly-express/</a:t>
            </a:r>
            <a:endParaRPr kumimoji="1" lang="ja-JP" altLang="en-US" u="none" dirty="0">
              <a:solidFill>
                <a:schemeClr val="tx1"/>
              </a:solidFill>
            </a:endParaRPr>
          </a:p>
        </p:txBody>
      </p:sp>
    </p:spTree>
    <p:extLst>
      <p:ext uri="{BB962C8B-B14F-4D97-AF65-F5344CB8AC3E}">
        <p14:creationId xmlns:p14="http://schemas.microsoft.com/office/powerpoint/2010/main" val="25187511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pPr marL="158750" indent="0">
              <a:buNone/>
            </a:pPr>
            <a:r>
              <a:rPr lang="ja-JP" altLang="en-US" sz="1100" b="0" i="0" u="none" strike="noStrike" cap="none" dirty="0">
                <a:solidFill>
                  <a:srgbClr val="000000"/>
                </a:solidFill>
                <a:effectLst/>
                <a:latin typeface="Arial"/>
                <a:ea typeface="Arial"/>
                <a:cs typeface="Arial"/>
                <a:sym typeface="Arial"/>
              </a:rPr>
              <a:t>公式サイト</a:t>
            </a:r>
            <a:r>
              <a:rPr lang="en-US" altLang="ja-JP" sz="1100" b="0" i="0" u="none" strike="noStrike" cap="none" dirty="0">
                <a:solidFill>
                  <a:srgbClr val="000000"/>
                </a:solidFill>
                <a:effectLst/>
                <a:latin typeface="Arial"/>
                <a:ea typeface="Arial"/>
                <a:cs typeface="Arial"/>
                <a:sym typeface="Arial"/>
              </a:rPr>
              <a:t>: </a:t>
            </a:r>
            <a:r>
              <a:rPr lang="en-US" altLang="ja-JP" sz="1100" b="0" i="0" u="none" strike="noStrike" cap="none" dirty="0">
                <a:solidFill>
                  <a:schemeClr val="tx1"/>
                </a:solidFill>
                <a:effectLst/>
                <a:latin typeface="Arial"/>
                <a:ea typeface="Arial"/>
                <a:cs typeface="Arial"/>
                <a:sym typeface="Arial"/>
                <a:hlinkClick r:id="rId3">
                  <a:extLst>
                    <a:ext uri="{A12FA001-AC4F-418D-AE19-62706E023703}">
                      <ahyp:hlinkClr xmlns:ahyp="http://schemas.microsoft.com/office/drawing/2018/hyperlinkcolor" val="tx"/>
                    </a:ext>
                  </a:extLst>
                </a:hlinkClick>
              </a:rPr>
              <a:t>https://plot.ly/python/plotly-express/</a:t>
            </a:r>
            <a:endParaRPr kumimoji="1" lang="ja-JP" altLang="en-US" u="none" dirty="0">
              <a:solidFill>
                <a:schemeClr val="tx1"/>
              </a:solidFill>
            </a:endParaRPr>
          </a:p>
        </p:txBody>
      </p:sp>
    </p:spTree>
    <p:extLst>
      <p:ext uri="{BB962C8B-B14F-4D97-AF65-F5344CB8AC3E}">
        <p14:creationId xmlns:p14="http://schemas.microsoft.com/office/powerpoint/2010/main" val="36140562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タイトル スライド" type="title">
  <p:cSld name="TITLE">
    <p:spTree>
      <p:nvGrpSpPr>
        <p:cNvPr id="1" name="Shape 56"/>
        <p:cNvGrpSpPr/>
        <p:nvPr/>
      </p:nvGrpSpPr>
      <p:grpSpPr>
        <a:xfrm>
          <a:off x="0" y="0"/>
          <a:ext cx="0" cy="0"/>
          <a:chOff x="0" y="0"/>
          <a:chExt cx="0" cy="0"/>
        </a:xfrm>
      </p:grpSpPr>
      <p:pic>
        <p:nvPicPr>
          <p:cNvPr id="57" name="Google Shape;57;p14"/>
          <p:cNvPicPr preferRelativeResize="0"/>
          <p:nvPr/>
        </p:nvPicPr>
        <p:blipFill rotWithShape="1">
          <a:blip r:embed="rId2">
            <a:alphaModFix/>
          </a:blip>
          <a:srcRect/>
          <a:stretch/>
        </p:blipFill>
        <p:spPr>
          <a:xfrm>
            <a:off x="3769623" y="2977528"/>
            <a:ext cx="2704712" cy="2170284"/>
          </a:xfrm>
          <a:custGeom>
            <a:avLst/>
            <a:gdLst/>
            <a:ahLst/>
            <a:cxnLst/>
            <a:rect l="l" t="t" r="r" b="b"/>
            <a:pathLst>
              <a:path w="3606283" h="2893712" extrusionOk="0">
                <a:moveTo>
                  <a:pt x="2893711" y="0"/>
                </a:moveTo>
                <a:lnTo>
                  <a:pt x="2893711" y="114568"/>
                </a:lnTo>
                <a:lnTo>
                  <a:pt x="2894654" y="1"/>
                </a:lnTo>
                <a:lnTo>
                  <a:pt x="3606283" y="711630"/>
                </a:lnTo>
                <a:lnTo>
                  <a:pt x="2882854" y="1435059"/>
                </a:lnTo>
                <a:lnTo>
                  <a:pt x="2882872" y="1432984"/>
                </a:lnTo>
                <a:lnTo>
                  <a:pt x="1422143" y="2893712"/>
                </a:lnTo>
                <a:lnTo>
                  <a:pt x="0" y="2893711"/>
                </a:lnTo>
                <a:close/>
              </a:path>
            </a:pathLst>
          </a:custGeom>
          <a:noFill/>
          <a:ln>
            <a:noFill/>
          </a:ln>
        </p:spPr>
      </p:pic>
      <p:pic>
        <p:nvPicPr>
          <p:cNvPr id="58" name="Google Shape;58;p14"/>
          <p:cNvPicPr preferRelativeResize="0"/>
          <p:nvPr/>
        </p:nvPicPr>
        <p:blipFill rotWithShape="1">
          <a:blip r:embed="rId3">
            <a:alphaModFix/>
          </a:blip>
          <a:srcRect/>
          <a:stretch/>
        </p:blipFill>
        <p:spPr>
          <a:xfrm>
            <a:off x="6081731" y="-1537"/>
            <a:ext cx="3062270" cy="5145037"/>
          </a:xfrm>
          <a:custGeom>
            <a:avLst/>
            <a:gdLst/>
            <a:ahLst/>
            <a:cxnLst/>
            <a:rect l="l" t="t" r="r" b="b"/>
            <a:pathLst>
              <a:path w="4083027" h="6860049" extrusionOk="0">
                <a:moveTo>
                  <a:pt x="3419859" y="0"/>
                </a:moveTo>
                <a:lnTo>
                  <a:pt x="4083027" y="0"/>
                </a:lnTo>
                <a:lnTo>
                  <a:pt x="4083027" y="813912"/>
                </a:lnTo>
                <a:lnTo>
                  <a:pt x="1475891" y="3424862"/>
                </a:lnTo>
                <a:lnTo>
                  <a:pt x="4083027" y="6035812"/>
                </a:lnTo>
                <a:lnTo>
                  <a:pt x="4083027" y="6860049"/>
                </a:lnTo>
                <a:lnTo>
                  <a:pt x="3430171" y="6860049"/>
                </a:lnTo>
                <a:lnTo>
                  <a:pt x="0" y="3424862"/>
                </a:lnTo>
                <a:close/>
              </a:path>
            </a:pathLst>
          </a:custGeom>
          <a:noFill/>
          <a:ln>
            <a:noFill/>
          </a:ln>
        </p:spPr>
      </p:pic>
      <p:pic>
        <p:nvPicPr>
          <p:cNvPr id="59" name="Google Shape;59;p14"/>
          <p:cNvPicPr preferRelativeResize="0"/>
          <p:nvPr/>
        </p:nvPicPr>
        <p:blipFill rotWithShape="1">
          <a:blip r:embed="rId4">
            <a:alphaModFix/>
          </a:blip>
          <a:srcRect/>
          <a:stretch/>
        </p:blipFill>
        <p:spPr>
          <a:xfrm>
            <a:off x="3750156" y="-1534"/>
            <a:ext cx="2696983" cy="2162554"/>
          </a:xfrm>
          <a:custGeom>
            <a:avLst/>
            <a:gdLst/>
            <a:ahLst/>
            <a:cxnLst/>
            <a:rect l="l" t="t" r="r" b="b"/>
            <a:pathLst>
              <a:path w="3595977" h="2883405" extrusionOk="0">
                <a:moveTo>
                  <a:pt x="0" y="0"/>
                </a:moveTo>
                <a:lnTo>
                  <a:pt x="1422144" y="0"/>
                </a:lnTo>
                <a:lnTo>
                  <a:pt x="2872566" y="1450422"/>
                </a:lnTo>
                <a:lnTo>
                  <a:pt x="2872548" y="1448346"/>
                </a:lnTo>
                <a:lnTo>
                  <a:pt x="3595977" y="2171775"/>
                </a:lnTo>
                <a:lnTo>
                  <a:pt x="2884348" y="2883405"/>
                </a:lnTo>
                <a:lnTo>
                  <a:pt x="2883405" y="2768837"/>
                </a:lnTo>
                <a:lnTo>
                  <a:pt x="2883405" y="2883405"/>
                </a:lnTo>
                <a:close/>
              </a:path>
            </a:pathLst>
          </a:custGeom>
          <a:noFill/>
          <a:ln>
            <a:noFill/>
          </a:ln>
        </p:spPr>
      </p:pic>
      <p:sp>
        <p:nvSpPr>
          <p:cNvPr id="60" name="Google Shape;60;p14"/>
          <p:cNvSpPr/>
          <p:nvPr/>
        </p:nvSpPr>
        <p:spPr>
          <a:xfrm>
            <a:off x="0" y="-1536"/>
            <a:ext cx="9144000" cy="5145000"/>
          </a:xfrm>
          <a:prstGeom prst="rect">
            <a:avLst/>
          </a:prstGeom>
          <a:solidFill>
            <a:srgbClr val="FFFFFF">
              <a:alpha val="4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1" name="Google Shape;61;p14"/>
          <p:cNvSpPr txBox="1">
            <a:spLocks noGrp="1"/>
          </p:cNvSpPr>
          <p:nvPr>
            <p:ph type="ctrTitle"/>
          </p:nvPr>
        </p:nvSpPr>
        <p:spPr>
          <a:xfrm>
            <a:off x="1143000" y="841772"/>
            <a:ext cx="6858000" cy="1790700"/>
          </a:xfrm>
          <a:prstGeom prst="rect">
            <a:avLst/>
          </a:prstGeom>
          <a:noFill/>
          <a:ln>
            <a:noFill/>
          </a:ln>
        </p:spPr>
        <p:txBody>
          <a:bodyPr spcFirstLastPara="1" wrap="square" lIns="68575" tIns="34275" rIns="68575" bIns="34275" anchor="b" anchorCtr="0">
            <a:noAutofit/>
          </a:bodyPr>
          <a:lstStyle>
            <a:lvl1pPr lvl="0" algn="ctr" rtl="0">
              <a:lnSpc>
                <a:spcPct val="90000"/>
              </a:lnSpc>
              <a:spcBef>
                <a:spcPts val="0"/>
              </a:spcBef>
              <a:spcAft>
                <a:spcPts val="0"/>
              </a:spcAft>
              <a:buClr>
                <a:srgbClr val="2A2A2D"/>
              </a:buClr>
              <a:buSzPts val="4500"/>
              <a:buFont typeface="Arial"/>
              <a:buNone/>
              <a:defRPr sz="4500"/>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2" name="Google Shape;62;p14"/>
          <p:cNvSpPr txBox="1">
            <a:spLocks noGrp="1"/>
          </p:cNvSpPr>
          <p:nvPr>
            <p:ph type="subTitle" idx="1"/>
          </p:nvPr>
        </p:nvSpPr>
        <p:spPr>
          <a:xfrm>
            <a:off x="1143000" y="2701528"/>
            <a:ext cx="6858000" cy="1241700"/>
          </a:xfrm>
          <a:prstGeom prst="rect">
            <a:avLst/>
          </a:prstGeom>
          <a:noFill/>
          <a:ln>
            <a:noFill/>
          </a:ln>
        </p:spPr>
        <p:txBody>
          <a:bodyPr spcFirstLastPara="1" wrap="square" lIns="68575" tIns="34275" rIns="68575" bIns="34275" anchor="t" anchorCtr="0">
            <a:noAutofit/>
          </a:bodyPr>
          <a:lstStyle>
            <a:lvl1pPr lvl="0" algn="ctr" rtl="0">
              <a:lnSpc>
                <a:spcPct val="90000"/>
              </a:lnSpc>
              <a:spcBef>
                <a:spcPts val="800"/>
              </a:spcBef>
              <a:spcAft>
                <a:spcPts val="0"/>
              </a:spcAft>
              <a:buClr>
                <a:srgbClr val="2A2A2D"/>
              </a:buClr>
              <a:buSzPts val="1800"/>
              <a:buNone/>
              <a:defRPr sz="1800"/>
            </a:lvl1pPr>
            <a:lvl2pPr lvl="1" algn="ctr" rtl="0">
              <a:lnSpc>
                <a:spcPct val="90000"/>
              </a:lnSpc>
              <a:spcBef>
                <a:spcPts val="400"/>
              </a:spcBef>
              <a:spcAft>
                <a:spcPts val="0"/>
              </a:spcAft>
              <a:buClr>
                <a:srgbClr val="2A2A2D"/>
              </a:buClr>
              <a:buSzPts val="1500"/>
              <a:buNone/>
              <a:defRPr sz="1500"/>
            </a:lvl2pPr>
            <a:lvl3pPr lvl="2" algn="ctr" rtl="0">
              <a:lnSpc>
                <a:spcPct val="90000"/>
              </a:lnSpc>
              <a:spcBef>
                <a:spcPts val="400"/>
              </a:spcBef>
              <a:spcAft>
                <a:spcPts val="0"/>
              </a:spcAft>
              <a:buClr>
                <a:srgbClr val="2A2A2D"/>
              </a:buClr>
              <a:buSzPts val="1400"/>
              <a:buNone/>
              <a:defRPr sz="1400"/>
            </a:lvl3pPr>
            <a:lvl4pPr lvl="3" algn="ctr" rtl="0">
              <a:lnSpc>
                <a:spcPct val="90000"/>
              </a:lnSpc>
              <a:spcBef>
                <a:spcPts val="400"/>
              </a:spcBef>
              <a:spcAft>
                <a:spcPts val="0"/>
              </a:spcAft>
              <a:buClr>
                <a:srgbClr val="2A2A2D"/>
              </a:buClr>
              <a:buSzPts val="1200"/>
              <a:buNone/>
              <a:defRPr sz="1200"/>
            </a:lvl4pPr>
            <a:lvl5pPr lvl="4" algn="ctr" rtl="0">
              <a:lnSpc>
                <a:spcPct val="90000"/>
              </a:lnSpc>
              <a:spcBef>
                <a:spcPts val="400"/>
              </a:spcBef>
              <a:spcAft>
                <a:spcPts val="0"/>
              </a:spcAft>
              <a:buClr>
                <a:srgbClr val="2A2A2D"/>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63" name="Google Shape;63;p14"/>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4" name="Google Shape;64;p14"/>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5" name="Google Shape;65;p14"/>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_タイトルのみ">
  <p:cSld name="2_タイトルのみ">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7001" y="273844"/>
            <a:ext cx="84327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68" name="Google Shape;68;p15"/>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69" name="Google Shape;69;p15"/>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0" name="Google Shape;70;p15"/>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cxnSp>
        <p:nvCxnSpPr>
          <p:cNvPr id="71" name="Google Shape;71;p15"/>
          <p:cNvCxnSpPr/>
          <p:nvPr/>
        </p:nvCxnSpPr>
        <p:spPr>
          <a:xfrm>
            <a:off x="27454" y="367831"/>
            <a:ext cx="7426500" cy="17400"/>
          </a:xfrm>
          <a:prstGeom prst="straightConnector1">
            <a:avLst/>
          </a:prstGeom>
          <a:noFill/>
          <a:ln w="9525" cap="flat" cmpd="sng">
            <a:solidFill>
              <a:srgbClr val="A5A5A5"/>
            </a:solidFill>
            <a:prstDash val="solid"/>
            <a:miter lim="800000"/>
            <a:headEnd type="none" w="sm" len="sm"/>
            <a:tailEnd type="none" w="sm" len="sm"/>
          </a:ln>
        </p:spPr>
      </p:cxnSp>
      <p:cxnSp>
        <p:nvCxnSpPr>
          <p:cNvPr id="72" name="Google Shape;72;p15"/>
          <p:cNvCxnSpPr/>
          <p:nvPr/>
        </p:nvCxnSpPr>
        <p:spPr>
          <a:xfrm>
            <a:off x="8565796" y="385387"/>
            <a:ext cx="270600" cy="0"/>
          </a:xfrm>
          <a:prstGeom prst="straightConnector1">
            <a:avLst/>
          </a:prstGeom>
          <a:noFill/>
          <a:ln w="9525" cap="flat" cmpd="sng">
            <a:solidFill>
              <a:srgbClr val="A5A5A5"/>
            </a:solidFill>
            <a:prstDash val="solid"/>
            <a:miter lim="800000"/>
            <a:headEnd type="none" w="sm" len="sm"/>
            <a:tailEnd type="none" w="sm" len="sm"/>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タイトルのみ" type="titleOnly">
  <p:cSld name="TITLE_ONLY">
    <p:spTree>
      <p:nvGrpSpPr>
        <p:cNvPr id="1" name="Shape 73"/>
        <p:cNvGrpSpPr/>
        <p:nvPr/>
      </p:nvGrpSpPr>
      <p:grpSpPr>
        <a:xfrm>
          <a:off x="0" y="0"/>
          <a:ext cx="0" cy="0"/>
          <a:chOff x="0" y="0"/>
          <a:chExt cx="0" cy="0"/>
        </a:xfrm>
      </p:grpSpPr>
      <p:pic>
        <p:nvPicPr>
          <p:cNvPr id="74" name="Google Shape;74;p16"/>
          <p:cNvPicPr preferRelativeResize="0"/>
          <p:nvPr/>
        </p:nvPicPr>
        <p:blipFill rotWithShape="1">
          <a:blip r:embed="rId2">
            <a:alphaModFix/>
          </a:blip>
          <a:srcRect/>
          <a:stretch/>
        </p:blipFill>
        <p:spPr>
          <a:xfrm>
            <a:off x="0" y="0"/>
            <a:ext cx="3669960" cy="5143502"/>
          </a:xfrm>
          <a:prstGeom prst="rect">
            <a:avLst/>
          </a:prstGeom>
          <a:noFill/>
          <a:ln>
            <a:noFill/>
          </a:ln>
        </p:spPr>
      </p:pic>
      <p:sp>
        <p:nvSpPr>
          <p:cNvPr id="75" name="Google Shape;75;p16"/>
          <p:cNvSpPr/>
          <p:nvPr/>
        </p:nvSpPr>
        <p:spPr>
          <a:xfrm>
            <a:off x="0" y="-1536"/>
            <a:ext cx="9144000" cy="5145000"/>
          </a:xfrm>
          <a:prstGeom prst="rect">
            <a:avLst/>
          </a:prstGeom>
          <a:solidFill>
            <a:srgbClr val="FFFFFF">
              <a:alpha val="4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76" name="Google Shape;76;p16"/>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77" name="Google Shape;77;p16"/>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8" name="Google Shape;78;p16"/>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79" name="Google Shape;79;p16"/>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タイトルのみ">
  <p:cSld name="タイトルのみ">
    <p:spTree>
      <p:nvGrpSpPr>
        <p:cNvPr id="1" name="Shape 80"/>
        <p:cNvGrpSpPr/>
        <p:nvPr/>
      </p:nvGrpSpPr>
      <p:grpSpPr>
        <a:xfrm>
          <a:off x="0" y="0"/>
          <a:ext cx="0" cy="0"/>
          <a:chOff x="0" y="0"/>
          <a:chExt cx="0" cy="0"/>
        </a:xfrm>
      </p:grpSpPr>
      <p:pic>
        <p:nvPicPr>
          <p:cNvPr id="81" name="Google Shape;81;p17"/>
          <p:cNvPicPr preferRelativeResize="0"/>
          <p:nvPr/>
        </p:nvPicPr>
        <p:blipFill rotWithShape="1">
          <a:blip r:embed="rId2">
            <a:alphaModFix/>
          </a:blip>
          <a:srcRect/>
          <a:stretch/>
        </p:blipFill>
        <p:spPr>
          <a:xfrm>
            <a:off x="628650" y="0"/>
            <a:ext cx="2307623" cy="5143503"/>
          </a:xfrm>
          <a:prstGeom prst="rect">
            <a:avLst/>
          </a:prstGeom>
          <a:noFill/>
          <a:ln>
            <a:noFill/>
          </a:ln>
        </p:spPr>
      </p:pic>
      <p:sp>
        <p:nvSpPr>
          <p:cNvPr id="82" name="Google Shape;82;p17"/>
          <p:cNvSpPr/>
          <p:nvPr/>
        </p:nvSpPr>
        <p:spPr>
          <a:xfrm>
            <a:off x="0" y="-1536"/>
            <a:ext cx="9144000" cy="5145000"/>
          </a:xfrm>
          <a:prstGeom prst="rect">
            <a:avLst/>
          </a:prstGeom>
          <a:solidFill>
            <a:srgbClr val="FFFFFF">
              <a:alpha val="4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83" name="Google Shape;83;p17"/>
          <p:cNvSpPr txBox="1">
            <a:spLocks noGrp="1"/>
          </p:cNvSpPr>
          <p:nvPr>
            <p:ph type="title"/>
          </p:nvPr>
        </p:nvSpPr>
        <p:spPr>
          <a:xfrm>
            <a:off x="2585650" y="273844"/>
            <a:ext cx="59298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84" name="Google Shape;84;p17"/>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5" name="Google Shape;85;p17"/>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86" name="Google Shape;86;p17"/>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4_タイトルのみ">
  <p:cSld name="4_タイトルのみ">
    <p:spTree>
      <p:nvGrpSpPr>
        <p:cNvPr id="1" name="Shape 87"/>
        <p:cNvGrpSpPr/>
        <p:nvPr/>
      </p:nvGrpSpPr>
      <p:grpSpPr>
        <a:xfrm>
          <a:off x="0" y="0"/>
          <a:ext cx="0" cy="0"/>
          <a:chOff x="0" y="0"/>
          <a:chExt cx="0" cy="0"/>
        </a:xfrm>
      </p:grpSpPr>
      <p:pic>
        <p:nvPicPr>
          <p:cNvPr id="88" name="Google Shape;88;p18"/>
          <p:cNvPicPr preferRelativeResize="0"/>
          <p:nvPr/>
        </p:nvPicPr>
        <p:blipFill rotWithShape="1">
          <a:blip r:embed="rId2">
            <a:alphaModFix/>
          </a:blip>
          <a:srcRect/>
          <a:stretch/>
        </p:blipFill>
        <p:spPr>
          <a:xfrm>
            <a:off x="628651" y="0"/>
            <a:ext cx="2307623" cy="5143500"/>
          </a:xfrm>
          <a:custGeom>
            <a:avLst/>
            <a:gdLst/>
            <a:ahLst/>
            <a:cxnLst/>
            <a:rect l="l" t="t" r="r" b="b"/>
            <a:pathLst>
              <a:path w="3076831" h="6858000" extrusionOk="0">
                <a:moveTo>
                  <a:pt x="0" y="0"/>
                </a:moveTo>
                <a:lnTo>
                  <a:pt x="3076831" y="0"/>
                </a:lnTo>
                <a:lnTo>
                  <a:pt x="3076831" y="6858000"/>
                </a:lnTo>
                <a:lnTo>
                  <a:pt x="0" y="6858000"/>
                </a:lnTo>
                <a:close/>
              </a:path>
            </a:pathLst>
          </a:custGeom>
          <a:noFill/>
          <a:ln>
            <a:noFill/>
          </a:ln>
        </p:spPr>
      </p:pic>
      <p:sp>
        <p:nvSpPr>
          <p:cNvPr id="89" name="Google Shape;89;p18"/>
          <p:cNvSpPr/>
          <p:nvPr/>
        </p:nvSpPr>
        <p:spPr>
          <a:xfrm>
            <a:off x="0" y="-1536"/>
            <a:ext cx="9144000" cy="5145000"/>
          </a:xfrm>
          <a:prstGeom prst="rect">
            <a:avLst/>
          </a:prstGeom>
          <a:solidFill>
            <a:srgbClr val="FFFFFF">
              <a:alpha val="498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90" name="Google Shape;90;p18"/>
          <p:cNvSpPr txBox="1">
            <a:spLocks noGrp="1"/>
          </p:cNvSpPr>
          <p:nvPr>
            <p:ph type="title"/>
          </p:nvPr>
        </p:nvSpPr>
        <p:spPr>
          <a:xfrm>
            <a:off x="2585650" y="273844"/>
            <a:ext cx="59298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1" name="Google Shape;91;p18"/>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2" name="Google Shape;92;p18"/>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3" name="Google Shape;93;p18"/>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5_タイトルのみ">
  <p:cSld name="5_タイトルのみ">
    <p:spTree>
      <p:nvGrpSpPr>
        <p:cNvPr id="1" name="Shape 94"/>
        <p:cNvGrpSpPr/>
        <p:nvPr/>
      </p:nvGrpSpPr>
      <p:grpSpPr>
        <a:xfrm>
          <a:off x="0" y="0"/>
          <a:ext cx="0" cy="0"/>
          <a:chOff x="0" y="0"/>
          <a:chExt cx="0" cy="0"/>
        </a:xfrm>
      </p:grpSpPr>
      <p:pic>
        <p:nvPicPr>
          <p:cNvPr id="95" name="Google Shape;95;p19"/>
          <p:cNvPicPr preferRelativeResize="0"/>
          <p:nvPr/>
        </p:nvPicPr>
        <p:blipFill rotWithShape="1">
          <a:blip r:embed="rId2">
            <a:alphaModFix/>
          </a:blip>
          <a:srcRect/>
          <a:stretch/>
        </p:blipFill>
        <p:spPr>
          <a:xfrm>
            <a:off x="628650" y="0"/>
            <a:ext cx="2309168" cy="5143500"/>
          </a:xfrm>
          <a:custGeom>
            <a:avLst/>
            <a:gdLst/>
            <a:ahLst/>
            <a:cxnLst/>
            <a:rect l="l" t="t" r="r" b="b"/>
            <a:pathLst>
              <a:path w="3078891" h="6858000" extrusionOk="0">
                <a:moveTo>
                  <a:pt x="0" y="0"/>
                </a:moveTo>
                <a:lnTo>
                  <a:pt x="3078891" y="0"/>
                </a:lnTo>
                <a:lnTo>
                  <a:pt x="3078891" y="6858000"/>
                </a:lnTo>
                <a:lnTo>
                  <a:pt x="0" y="6858000"/>
                </a:lnTo>
                <a:close/>
              </a:path>
            </a:pathLst>
          </a:custGeom>
          <a:noFill/>
          <a:ln>
            <a:noFill/>
          </a:ln>
        </p:spPr>
      </p:pic>
      <p:sp>
        <p:nvSpPr>
          <p:cNvPr id="96" name="Google Shape;96;p19"/>
          <p:cNvSpPr/>
          <p:nvPr/>
        </p:nvSpPr>
        <p:spPr>
          <a:xfrm>
            <a:off x="0" y="-768"/>
            <a:ext cx="9144000" cy="5145000"/>
          </a:xfrm>
          <a:prstGeom prst="rect">
            <a:avLst/>
          </a:prstGeom>
          <a:solidFill>
            <a:srgbClr val="FFFFFF">
              <a:alpha val="60000"/>
            </a:srgbClr>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97" name="Google Shape;97;p19"/>
          <p:cNvSpPr txBox="1">
            <a:spLocks noGrp="1"/>
          </p:cNvSpPr>
          <p:nvPr>
            <p:ph type="title"/>
          </p:nvPr>
        </p:nvSpPr>
        <p:spPr>
          <a:xfrm>
            <a:off x="2585650" y="273844"/>
            <a:ext cx="59298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98" name="Google Shape;98;p19"/>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99" name="Google Shape;99;p19"/>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0" name="Google Shape;100;p19"/>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3_タイトルのみ">
  <p:cSld name="3_タイトルのみ">
    <p:spTree>
      <p:nvGrpSpPr>
        <p:cNvPr id="1" name="Shape 101"/>
        <p:cNvGrpSpPr/>
        <p:nvPr/>
      </p:nvGrpSpPr>
      <p:grpSpPr>
        <a:xfrm>
          <a:off x="0" y="0"/>
          <a:ext cx="0" cy="0"/>
          <a:chOff x="0" y="0"/>
          <a:chExt cx="0" cy="0"/>
        </a:xfrm>
      </p:grpSpPr>
      <p:sp>
        <p:nvSpPr>
          <p:cNvPr id="102" name="Google Shape;102;p20"/>
          <p:cNvSpPr/>
          <p:nvPr/>
        </p:nvSpPr>
        <p:spPr>
          <a:xfrm rot="-2700000" flipH="1">
            <a:off x="-1825820" y="756278"/>
            <a:ext cx="3651641" cy="3651641"/>
          </a:xfrm>
          <a:prstGeom prst="rtTriangle">
            <a:avLst/>
          </a:prstGeom>
          <a:solidFill>
            <a:srgbClr val="DFE6E9"/>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a:solidFill>
                <a:schemeClr val="lt1"/>
              </a:solidFill>
              <a:latin typeface="Arial"/>
              <a:ea typeface="Arial"/>
              <a:cs typeface="Arial"/>
              <a:sym typeface="Arial"/>
            </a:endParaRPr>
          </a:p>
        </p:txBody>
      </p:sp>
      <p:sp>
        <p:nvSpPr>
          <p:cNvPr id="103" name="Google Shape;103;p20"/>
          <p:cNvSpPr txBox="1">
            <a:spLocks noGrp="1"/>
          </p:cNvSpPr>
          <p:nvPr>
            <p:ph type="title"/>
          </p:nvPr>
        </p:nvSpPr>
        <p:spPr>
          <a:xfrm>
            <a:off x="407001" y="273844"/>
            <a:ext cx="8432700" cy="994200"/>
          </a:xfrm>
          <a:prstGeom prst="rect">
            <a:avLst/>
          </a:prstGeom>
          <a:noFill/>
          <a:ln>
            <a:noFill/>
          </a:ln>
        </p:spPr>
        <p:txBody>
          <a:bodyPr spcFirstLastPara="1" wrap="square" lIns="68575" tIns="34275" rIns="68575" bIns="34275" anchor="ctr" anchorCtr="0">
            <a:noAutofit/>
          </a:bodyPr>
          <a:lstStyle>
            <a:lvl1pPr lvl="0" algn="l" rtl="0">
              <a:lnSpc>
                <a:spcPct val="90000"/>
              </a:lnSpc>
              <a:spcBef>
                <a:spcPts val="0"/>
              </a:spcBef>
              <a:spcAft>
                <a:spcPts val="0"/>
              </a:spcAft>
              <a:buClr>
                <a:srgbClr val="2A2A2D"/>
              </a:buClr>
              <a:buSzPts val="14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4" name="Google Shape;104;p20"/>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lvl="0" algn="l"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5" name="Google Shape;105;p20"/>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lvl="0" algn="ctr" rtl="0">
              <a:spcBef>
                <a:spcPts val="0"/>
              </a:spcBef>
              <a:spcAft>
                <a:spcPts val="0"/>
              </a:spcAft>
              <a:buSzPts val="1100"/>
              <a:buNone/>
              <a:defRPr/>
            </a:lvl1pPr>
            <a:lvl2pPr lvl="1" algn="l" rtl="0">
              <a:spcBef>
                <a:spcPts val="0"/>
              </a:spcBef>
              <a:spcAft>
                <a:spcPts val="0"/>
              </a:spcAft>
              <a:buSzPts val="1100"/>
              <a:buNone/>
              <a:defRPr/>
            </a:lvl2pPr>
            <a:lvl3pPr lvl="2" algn="l" rtl="0">
              <a:spcBef>
                <a:spcPts val="0"/>
              </a:spcBef>
              <a:spcAft>
                <a:spcPts val="0"/>
              </a:spcAft>
              <a:buSzPts val="1100"/>
              <a:buNone/>
              <a:defRPr/>
            </a:lvl3pPr>
            <a:lvl4pPr lvl="3" algn="l" rtl="0">
              <a:spcBef>
                <a:spcPts val="0"/>
              </a:spcBef>
              <a:spcAft>
                <a:spcPts val="0"/>
              </a:spcAft>
              <a:buSzPts val="1100"/>
              <a:buNone/>
              <a:defRPr/>
            </a:lvl4pPr>
            <a:lvl5pPr lvl="4" algn="l" rtl="0">
              <a:spcBef>
                <a:spcPts val="0"/>
              </a:spcBef>
              <a:spcAft>
                <a:spcPts val="0"/>
              </a:spcAft>
              <a:buSzPts val="1100"/>
              <a:buNone/>
              <a:defRPr/>
            </a:lvl5pPr>
            <a:lvl6pPr lvl="5" algn="l" rtl="0">
              <a:spcBef>
                <a:spcPts val="0"/>
              </a:spcBef>
              <a:spcAft>
                <a:spcPts val="0"/>
              </a:spcAft>
              <a:buSzPts val="1100"/>
              <a:buNone/>
              <a:defRPr/>
            </a:lvl6pPr>
            <a:lvl7pPr lvl="6" algn="l" rtl="0">
              <a:spcBef>
                <a:spcPts val="0"/>
              </a:spcBef>
              <a:spcAft>
                <a:spcPts val="0"/>
              </a:spcAft>
              <a:buSzPts val="1100"/>
              <a:buNone/>
              <a:defRPr/>
            </a:lvl7pPr>
            <a:lvl8pPr lvl="7" algn="l" rtl="0">
              <a:spcBef>
                <a:spcPts val="0"/>
              </a:spcBef>
              <a:spcAft>
                <a:spcPts val="0"/>
              </a:spcAft>
              <a:buSzPts val="1100"/>
              <a:buNone/>
              <a:defRPr/>
            </a:lvl8pPr>
            <a:lvl9pPr lvl="8" algn="l" rtl="0">
              <a:spcBef>
                <a:spcPts val="0"/>
              </a:spcBef>
              <a:spcAft>
                <a:spcPts val="0"/>
              </a:spcAft>
              <a:buSzPts val="1100"/>
              <a:buNone/>
              <a:defRPr/>
            </a:lvl9pPr>
          </a:lstStyle>
          <a:p>
            <a:endParaRPr/>
          </a:p>
        </p:txBody>
      </p:sp>
      <p:sp>
        <p:nvSpPr>
          <p:cNvPr id="106" name="Google Shape;106;p20"/>
          <p:cNvSpPr txBox="1">
            <a:spLocks noGrp="1"/>
          </p:cNvSpPr>
          <p:nvPr>
            <p:ph type="sldNum" idx="12"/>
          </p:nvPr>
        </p:nvSpPr>
        <p:spPr>
          <a:xfrm>
            <a:off x="6782315" y="4767263"/>
            <a:ext cx="2057400" cy="273900"/>
          </a:xfrm>
          <a:prstGeom prst="rect">
            <a:avLst/>
          </a:prstGeom>
          <a:noFill/>
          <a:ln>
            <a:noFill/>
          </a:ln>
        </p:spPr>
        <p:txBody>
          <a:bodyPr spcFirstLastPara="1" wrap="square" lIns="68575" tIns="34275" rIns="68575" bIns="34275" anchor="ctr" anchorCtr="0">
            <a:noAutofit/>
          </a:bodyPr>
          <a:lstStyle>
            <a:lvl1pPr marL="0" lvl="0" indent="0" algn="r" rtl="0">
              <a:spcBef>
                <a:spcPts val="0"/>
              </a:spcBef>
              <a:buNone/>
              <a:defRPr sz="900" b="1" i="0">
                <a:solidFill>
                  <a:srgbClr val="2A2A2D"/>
                </a:solidFill>
                <a:latin typeface="Arial"/>
                <a:ea typeface="Arial"/>
                <a:cs typeface="Arial"/>
                <a:sym typeface="Arial"/>
              </a:defRPr>
            </a:lvl1pPr>
            <a:lvl2pPr marL="0" lvl="1" indent="0" algn="r" rtl="0">
              <a:spcBef>
                <a:spcPts val="0"/>
              </a:spcBef>
              <a:buNone/>
              <a:defRPr sz="900" b="1" i="0">
                <a:solidFill>
                  <a:srgbClr val="2A2A2D"/>
                </a:solidFill>
                <a:latin typeface="Arial"/>
                <a:ea typeface="Arial"/>
                <a:cs typeface="Arial"/>
                <a:sym typeface="Arial"/>
              </a:defRPr>
            </a:lvl2pPr>
            <a:lvl3pPr marL="0" lvl="2" indent="0" algn="r" rtl="0">
              <a:spcBef>
                <a:spcPts val="0"/>
              </a:spcBef>
              <a:buNone/>
              <a:defRPr sz="900" b="1" i="0">
                <a:solidFill>
                  <a:srgbClr val="2A2A2D"/>
                </a:solidFill>
                <a:latin typeface="Arial"/>
                <a:ea typeface="Arial"/>
                <a:cs typeface="Arial"/>
                <a:sym typeface="Arial"/>
              </a:defRPr>
            </a:lvl3pPr>
            <a:lvl4pPr marL="0" lvl="3" indent="0" algn="r" rtl="0">
              <a:spcBef>
                <a:spcPts val="0"/>
              </a:spcBef>
              <a:buNone/>
              <a:defRPr sz="900" b="1" i="0">
                <a:solidFill>
                  <a:srgbClr val="2A2A2D"/>
                </a:solidFill>
                <a:latin typeface="Arial"/>
                <a:ea typeface="Arial"/>
                <a:cs typeface="Arial"/>
                <a:sym typeface="Arial"/>
              </a:defRPr>
            </a:lvl4pPr>
            <a:lvl5pPr marL="0" lvl="4" indent="0" algn="r" rtl="0">
              <a:spcBef>
                <a:spcPts val="0"/>
              </a:spcBef>
              <a:buNone/>
              <a:defRPr sz="900" b="1" i="0">
                <a:solidFill>
                  <a:srgbClr val="2A2A2D"/>
                </a:solidFill>
                <a:latin typeface="Arial"/>
                <a:ea typeface="Arial"/>
                <a:cs typeface="Arial"/>
                <a:sym typeface="Arial"/>
              </a:defRPr>
            </a:lvl5pPr>
            <a:lvl6pPr marL="0" lvl="5" indent="0" algn="r" rtl="0">
              <a:spcBef>
                <a:spcPts val="0"/>
              </a:spcBef>
              <a:buNone/>
              <a:defRPr sz="900" b="1" i="0">
                <a:solidFill>
                  <a:srgbClr val="2A2A2D"/>
                </a:solidFill>
                <a:latin typeface="Arial"/>
                <a:ea typeface="Arial"/>
                <a:cs typeface="Arial"/>
                <a:sym typeface="Arial"/>
              </a:defRPr>
            </a:lvl6pPr>
            <a:lvl7pPr marL="0" lvl="6" indent="0" algn="r" rtl="0">
              <a:spcBef>
                <a:spcPts val="0"/>
              </a:spcBef>
              <a:buNone/>
              <a:defRPr sz="900" b="1" i="0">
                <a:solidFill>
                  <a:srgbClr val="2A2A2D"/>
                </a:solidFill>
                <a:latin typeface="Arial"/>
                <a:ea typeface="Arial"/>
                <a:cs typeface="Arial"/>
                <a:sym typeface="Arial"/>
              </a:defRPr>
            </a:lvl7pPr>
            <a:lvl8pPr marL="0" lvl="7" indent="0" algn="r" rtl="0">
              <a:spcBef>
                <a:spcPts val="0"/>
              </a:spcBef>
              <a:buNone/>
              <a:defRPr sz="900" b="1" i="0">
                <a:solidFill>
                  <a:srgbClr val="2A2A2D"/>
                </a:solidFill>
                <a:latin typeface="Arial"/>
                <a:ea typeface="Arial"/>
                <a:cs typeface="Arial"/>
                <a:sym typeface="Arial"/>
              </a:defRPr>
            </a:lvl8pPr>
            <a:lvl9pPr marL="0" lvl="8" indent="0" algn="r" rtl="0">
              <a:spcBef>
                <a:spcPts val="0"/>
              </a:spcBef>
              <a:buNone/>
              <a:defRPr sz="900" b="1" i="0">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j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200"/>
          </a:xfrm>
          <a:prstGeom prst="rect">
            <a:avLst/>
          </a:prstGeom>
          <a:noFill/>
          <a:ln>
            <a:noFill/>
          </a:ln>
        </p:spPr>
        <p:txBody>
          <a:bodyPr spcFirstLastPara="1" wrap="square" lIns="68575" tIns="34275" rIns="68575" bIns="34275" anchor="ctr" anchorCtr="0">
            <a:noAutofit/>
          </a:bodyPr>
          <a:lstStyle>
            <a:lvl1pPr marR="0" lvl="0" algn="l" rtl="0">
              <a:lnSpc>
                <a:spcPct val="90000"/>
              </a:lnSpc>
              <a:spcBef>
                <a:spcPts val="0"/>
              </a:spcBef>
              <a:spcAft>
                <a:spcPts val="0"/>
              </a:spcAft>
              <a:buClr>
                <a:srgbClr val="2A2A2D"/>
              </a:buClr>
              <a:buSzPts val="3300"/>
              <a:buFont typeface="Arial"/>
              <a:buNone/>
              <a:defRPr sz="3300" b="1" i="0" u="none" strike="noStrike" cap="none">
                <a:solidFill>
                  <a:srgbClr val="2A2A2D"/>
                </a:solidFill>
                <a:latin typeface="Arial"/>
                <a:ea typeface="Arial"/>
                <a:cs typeface="Arial"/>
                <a:sym typeface="Arial"/>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a:endParaRPr/>
          </a:p>
        </p:txBody>
      </p:sp>
      <p:sp>
        <p:nvSpPr>
          <p:cNvPr id="52" name="Google Shape;52;p13"/>
          <p:cNvSpPr txBox="1">
            <a:spLocks noGrp="1"/>
          </p:cNvSpPr>
          <p:nvPr>
            <p:ph type="body" idx="1"/>
          </p:nvPr>
        </p:nvSpPr>
        <p:spPr>
          <a:xfrm>
            <a:off x="628650" y="1369219"/>
            <a:ext cx="7886700" cy="3263400"/>
          </a:xfrm>
          <a:prstGeom prst="rect">
            <a:avLst/>
          </a:prstGeom>
          <a:noFill/>
          <a:ln>
            <a:noFill/>
          </a:ln>
        </p:spPr>
        <p:txBody>
          <a:bodyPr spcFirstLastPara="1" wrap="square" lIns="68575" tIns="34275" rIns="68575" bIns="34275" anchor="t" anchorCtr="0">
            <a:noAutofit/>
          </a:bodyPr>
          <a:lstStyle>
            <a:lvl1pPr marL="457200" marR="0" lvl="0" indent="-361950" algn="l" rtl="0">
              <a:lnSpc>
                <a:spcPct val="90000"/>
              </a:lnSpc>
              <a:spcBef>
                <a:spcPts val="800"/>
              </a:spcBef>
              <a:spcAft>
                <a:spcPts val="0"/>
              </a:spcAft>
              <a:buClr>
                <a:srgbClr val="2A2A2D"/>
              </a:buClr>
              <a:buSzPts val="2100"/>
              <a:buFont typeface="Arial"/>
              <a:buChar char="•"/>
              <a:defRPr sz="2100" b="1" i="0" u="none" strike="noStrike" cap="none">
                <a:solidFill>
                  <a:srgbClr val="2A2A2D"/>
                </a:solidFill>
                <a:latin typeface="Arial"/>
                <a:ea typeface="Arial"/>
                <a:cs typeface="Arial"/>
                <a:sym typeface="Arial"/>
              </a:defRPr>
            </a:lvl1pPr>
            <a:lvl2pPr marL="914400" marR="0" lvl="1" indent="-342900" algn="l" rtl="0">
              <a:lnSpc>
                <a:spcPct val="90000"/>
              </a:lnSpc>
              <a:spcBef>
                <a:spcPts val="400"/>
              </a:spcBef>
              <a:spcAft>
                <a:spcPts val="0"/>
              </a:spcAft>
              <a:buClr>
                <a:srgbClr val="2A2A2D"/>
              </a:buClr>
              <a:buSzPts val="1800"/>
              <a:buFont typeface="Arial"/>
              <a:buChar char="•"/>
              <a:defRPr sz="1800" b="1" i="0" u="none" strike="noStrike" cap="none">
                <a:solidFill>
                  <a:srgbClr val="2A2A2D"/>
                </a:solidFill>
                <a:latin typeface="Arial"/>
                <a:ea typeface="Arial"/>
                <a:cs typeface="Arial"/>
                <a:sym typeface="Arial"/>
              </a:defRPr>
            </a:lvl2pPr>
            <a:lvl3pPr marL="1371600" marR="0" lvl="2" indent="-323850" algn="l" rtl="0">
              <a:lnSpc>
                <a:spcPct val="90000"/>
              </a:lnSpc>
              <a:spcBef>
                <a:spcPts val="400"/>
              </a:spcBef>
              <a:spcAft>
                <a:spcPts val="0"/>
              </a:spcAft>
              <a:buClr>
                <a:srgbClr val="2A2A2D"/>
              </a:buClr>
              <a:buSzPts val="1500"/>
              <a:buFont typeface="Arial"/>
              <a:buChar char="•"/>
              <a:defRPr sz="1500" b="1" i="0" u="none" strike="noStrike" cap="none">
                <a:solidFill>
                  <a:srgbClr val="2A2A2D"/>
                </a:solidFill>
                <a:latin typeface="Arial"/>
                <a:ea typeface="Arial"/>
                <a:cs typeface="Arial"/>
                <a:sym typeface="Arial"/>
              </a:defRPr>
            </a:lvl3pPr>
            <a:lvl4pPr marL="1828800" marR="0" lvl="3"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4pPr>
            <a:lvl5pPr marL="2286000" marR="0" lvl="4"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endParaRPr/>
          </a:p>
        </p:txBody>
      </p:sp>
      <p:sp>
        <p:nvSpPr>
          <p:cNvPr id="53" name="Google Shape;53;p13"/>
          <p:cNvSpPr txBox="1">
            <a:spLocks noGrp="1"/>
          </p:cNvSpPr>
          <p:nvPr>
            <p:ph type="dt" idx="10"/>
          </p:nvPr>
        </p:nvSpPr>
        <p:spPr>
          <a:xfrm>
            <a:off x="628650" y="4767263"/>
            <a:ext cx="2057400" cy="273900"/>
          </a:xfrm>
          <a:prstGeom prst="rect">
            <a:avLst/>
          </a:prstGeom>
          <a:noFill/>
          <a:ln>
            <a:noFill/>
          </a:ln>
        </p:spPr>
        <p:txBody>
          <a:bodyPr spcFirstLastPara="1" wrap="square" lIns="68575" tIns="34275" rIns="68575" bIns="34275" anchor="ctr" anchorCtr="0">
            <a:noAutofit/>
          </a:bodyPr>
          <a:lstStyle>
            <a:lvl1pPr marR="0" lvl="0" algn="l" rtl="0">
              <a:spcBef>
                <a:spcPts val="0"/>
              </a:spcBef>
              <a:spcAft>
                <a:spcPts val="0"/>
              </a:spcAft>
              <a:buSzPts val="1100"/>
              <a:buNone/>
              <a:defRPr sz="900" b="1" i="0" u="none" strike="noStrike" cap="none">
                <a:solidFill>
                  <a:srgbClr val="2A2A2D"/>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68575" tIns="34275" rIns="68575" bIns="34275" anchor="ctr" anchorCtr="0">
            <a:noAutofit/>
          </a:bodyPr>
          <a:lstStyle>
            <a:lvl1pPr marR="0" lvl="0" algn="ctr" rtl="0">
              <a:spcBef>
                <a:spcPts val="0"/>
              </a:spcBef>
              <a:spcAft>
                <a:spcPts val="0"/>
              </a:spcAft>
              <a:buSzPts val="1100"/>
              <a:buNone/>
              <a:defRPr sz="900" b="1" i="0" u="none" strike="noStrike" cap="none">
                <a:solidFill>
                  <a:srgbClr val="2A2A2D"/>
                </a:solidFill>
                <a:latin typeface="Arial"/>
                <a:ea typeface="Arial"/>
                <a:cs typeface="Arial"/>
                <a:sym typeface="Arial"/>
              </a:defRPr>
            </a:lvl1pPr>
            <a:lvl2pPr marR="0" lvl="1" algn="l" rtl="0">
              <a:spcBef>
                <a:spcPts val="0"/>
              </a:spcBef>
              <a:spcAft>
                <a:spcPts val="0"/>
              </a:spcAft>
              <a:buSzPts val="1100"/>
              <a:buNone/>
              <a:defRPr sz="1400" b="0" i="0" u="none" strike="noStrike" cap="none">
                <a:solidFill>
                  <a:schemeClr val="dk1"/>
                </a:solidFill>
                <a:latin typeface="Arial"/>
                <a:ea typeface="Arial"/>
                <a:cs typeface="Arial"/>
                <a:sym typeface="Arial"/>
              </a:defRPr>
            </a:lvl2pPr>
            <a:lvl3pPr marR="0" lvl="2" algn="l" rtl="0">
              <a:spcBef>
                <a:spcPts val="0"/>
              </a:spcBef>
              <a:spcAft>
                <a:spcPts val="0"/>
              </a:spcAft>
              <a:buSzPts val="1100"/>
              <a:buNone/>
              <a:defRPr sz="1400" b="0" i="0" u="none" strike="noStrike" cap="none">
                <a:solidFill>
                  <a:schemeClr val="dk1"/>
                </a:solidFill>
                <a:latin typeface="Arial"/>
                <a:ea typeface="Arial"/>
                <a:cs typeface="Arial"/>
                <a:sym typeface="Arial"/>
              </a:defRPr>
            </a:lvl3pPr>
            <a:lvl4pPr marR="0" lvl="3" algn="l" rtl="0">
              <a:spcBef>
                <a:spcPts val="0"/>
              </a:spcBef>
              <a:spcAft>
                <a:spcPts val="0"/>
              </a:spcAft>
              <a:buSzPts val="1100"/>
              <a:buNone/>
              <a:defRPr sz="1400" b="0" i="0" u="none" strike="noStrike" cap="none">
                <a:solidFill>
                  <a:schemeClr val="dk1"/>
                </a:solidFill>
                <a:latin typeface="Arial"/>
                <a:ea typeface="Arial"/>
                <a:cs typeface="Arial"/>
                <a:sym typeface="Arial"/>
              </a:defRPr>
            </a:lvl4pPr>
            <a:lvl5pPr marR="0" lvl="4" algn="l" rtl="0">
              <a:spcBef>
                <a:spcPts val="0"/>
              </a:spcBef>
              <a:spcAft>
                <a:spcPts val="0"/>
              </a:spcAft>
              <a:buSzPts val="1100"/>
              <a:buNone/>
              <a:defRPr sz="1400" b="0" i="0" u="none" strike="noStrike" cap="none">
                <a:solidFill>
                  <a:schemeClr val="dk1"/>
                </a:solidFill>
                <a:latin typeface="Arial"/>
                <a:ea typeface="Arial"/>
                <a:cs typeface="Arial"/>
                <a:sym typeface="Arial"/>
              </a:defRPr>
            </a:lvl5pPr>
            <a:lvl6pPr marR="0" lvl="5" algn="l" rtl="0">
              <a:spcBef>
                <a:spcPts val="0"/>
              </a:spcBef>
              <a:spcAft>
                <a:spcPts val="0"/>
              </a:spcAft>
              <a:buSzPts val="1100"/>
              <a:buNone/>
              <a:defRPr sz="1400" b="0" i="0" u="none" strike="noStrike" cap="none">
                <a:solidFill>
                  <a:schemeClr val="dk1"/>
                </a:solidFill>
                <a:latin typeface="Arial"/>
                <a:ea typeface="Arial"/>
                <a:cs typeface="Arial"/>
                <a:sym typeface="Arial"/>
              </a:defRPr>
            </a:lvl6pPr>
            <a:lvl7pPr marR="0" lvl="6" algn="l" rtl="0">
              <a:spcBef>
                <a:spcPts val="0"/>
              </a:spcBef>
              <a:spcAft>
                <a:spcPts val="0"/>
              </a:spcAft>
              <a:buSzPts val="1100"/>
              <a:buNone/>
              <a:defRPr sz="1400" b="0" i="0" u="none" strike="noStrike" cap="none">
                <a:solidFill>
                  <a:schemeClr val="dk1"/>
                </a:solidFill>
                <a:latin typeface="Arial"/>
                <a:ea typeface="Arial"/>
                <a:cs typeface="Arial"/>
                <a:sym typeface="Arial"/>
              </a:defRPr>
            </a:lvl7pPr>
            <a:lvl8pPr marR="0" lvl="7" algn="l" rtl="0">
              <a:spcBef>
                <a:spcPts val="0"/>
              </a:spcBef>
              <a:spcAft>
                <a:spcPts val="0"/>
              </a:spcAft>
              <a:buSzPts val="1100"/>
              <a:buNone/>
              <a:defRPr sz="1400" b="0" i="0" u="none" strike="noStrike" cap="none">
                <a:solidFill>
                  <a:schemeClr val="dk1"/>
                </a:solidFill>
                <a:latin typeface="Arial"/>
                <a:ea typeface="Arial"/>
                <a:cs typeface="Arial"/>
                <a:sym typeface="Arial"/>
              </a:defRPr>
            </a:lvl8pPr>
            <a:lvl9pPr marR="0" lvl="8" algn="l" rtl="0">
              <a:spcBef>
                <a:spcPts val="0"/>
              </a:spcBef>
              <a:spcAft>
                <a:spcPts val="0"/>
              </a:spcAft>
              <a:buSzPts val="1100"/>
              <a:buNone/>
              <a:defRPr sz="1400" b="0" i="0" u="none" strike="noStrike" cap="none">
                <a:solidFill>
                  <a:schemeClr val="dk1"/>
                </a:solidFill>
                <a:latin typeface="Arial"/>
                <a:ea typeface="Arial"/>
                <a:cs typeface="Arial"/>
                <a:sym typeface="Arial"/>
              </a:defRPr>
            </a:lvl9pPr>
          </a:lstStyle>
          <a:p>
            <a:endParaRPr/>
          </a:p>
        </p:txBody>
      </p:sp>
      <p:sp>
        <p:nvSpPr>
          <p:cNvPr id="55" name="Google Shape;55;p13"/>
          <p:cNvSpPr txBox="1">
            <a:spLocks noGrp="1"/>
          </p:cNvSpPr>
          <p:nvPr>
            <p:ph type="sldNum" idx="12"/>
          </p:nvPr>
        </p:nvSpPr>
        <p:spPr>
          <a:xfrm>
            <a:off x="6457950" y="4767263"/>
            <a:ext cx="2057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900" b="1" i="0" u="none" strike="noStrike" cap="none">
                <a:solidFill>
                  <a:srgbClr val="2A2A2D"/>
                </a:solidFill>
                <a:latin typeface="Arial"/>
                <a:ea typeface="Arial"/>
                <a:cs typeface="Arial"/>
                <a:sym typeface="Arial"/>
              </a:defRPr>
            </a:lvl1pPr>
            <a:lvl2pPr marL="0" marR="0" lvl="1" indent="0" algn="r" rtl="0">
              <a:spcBef>
                <a:spcPts val="0"/>
              </a:spcBef>
              <a:buNone/>
              <a:defRPr sz="900" b="1" i="0" u="none" strike="noStrike" cap="none">
                <a:solidFill>
                  <a:srgbClr val="2A2A2D"/>
                </a:solidFill>
                <a:latin typeface="Arial"/>
                <a:ea typeface="Arial"/>
                <a:cs typeface="Arial"/>
                <a:sym typeface="Arial"/>
              </a:defRPr>
            </a:lvl2pPr>
            <a:lvl3pPr marL="0" marR="0" lvl="2" indent="0" algn="r" rtl="0">
              <a:spcBef>
                <a:spcPts val="0"/>
              </a:spcBef>
              <a:buNone/>
              <a:defRPr sz="900" b="1" i="0" u="none" strike="noStrike" cap="none">
                <a:solidFill>
                  <a:srgbClr val="2A2A2D"/>
                </a:solidFill>
                <a:latin typeface="Arial"/>
                <a:ea typeface="Arial"/>
                <a:cs typeface="Arial"/>
                <a:sym typeface="Arial"/>
              </a:defRPr>
            </a:lvl3pPr>
            <a:lvl4pPr marL="0" marR="0" lvl="3" indent="0" algn="r" rtl="0">
              <a:spcBef>
                <a:spcPts val="0"/>
              </a:spcBef>
              <a:buNone/>
              <a:defRPr sz="900" b="1" i="0" u="none" strike="noStrike" cap="none">
                <a:solidFill>
                  <a:srgbClr val="2A2A2D"/>
                </a:solidFill>
                <a:latin typeface="Arial"/>
                <a:ea typeface="Arial"/>
                <a:cs typeface="Arial"/>
                <a:sym typeface="Arial"/>
              </a:defRPr>
            </a:lvl4pPr>
            <a:lvl5pPr marL="0" marR="0" lvl="4" indent="0" algn="r" rtl="0">
              <a:spcBef>
                <a:spcPts val="0"/>
              </a:spcBef>
              <a:buNone/>
              <a:defRPr sz="900" b="1" i="0" u="none" strike="noStrike" cap="none">
                <a:solidFill>
                  <a:srgbClr val="2A2A2D"/>
                </a:solidFill>
                <a:latin typeface="Arial"/>
                <a:ea typeface="Arial"/>
                <a:cs typeface="Arial"/>
                <a:sym typeface="Arial"/>
              </a:defRPr>
            </a:lvl5pPr>
            <a:lvl6pPr marL="0" marR="0" lvl="5" indent="0" algn="r" rtl="0">
              <a:spcBef>
                <a:spcPts val="0"/>
              </a:spcBef>
              <a:buNone/>
              <a:defRPr sz="900" b="1" i="0" u="none" strike="noStrike" cap="none">
                <a:solidFill>
                  <a:srgbClr val="2A2A2D"/>
                </a:solidFill>
                <a:latin typeface="Arial"/>
                <a:ea typeface="Arial"/>
                <a:cs typeface="Arial"/>
                <a:sym typeface="Arial"/>
              </a:defRPr>
            </a:lvl6pPr>
            <a:lvl7pPr marL="0" marR="0" lvl="6" indent="0" algn="r" rtl="0">
              <a:spcBef>
                <a:spcPts val="0"/>
              </a:spcBef>
              <a:buNone/>
              <a:defRPr sz="900" b="1" i="0" u="none" strike="noStrike" cap="none">
                <a:solidFill>
                  <a:srgbClr val="2A2A2D"/>
                </a:solidFill>
                <a:latin typeface="Arial"/>
                <a:ea typeface="Arial"/>
                <a:cs typeface="Arial"/>
                <a:sym typeface="Arial"/>
              </a:defRPr>
            </a:lvl7pPr>
            <a:lvl8pPr marL="0" marR="0" lvl="7" indent="0" algn="r" rtl="0">
              <a:spcBef>
                <a:spcPts val="0"/>
              </a:spcBef>
              <a:buNone/>
              <a:defRPr sz="900" b="1" i="0" u="none" strike="noStrike" cap="none">
                <a:solidFill>
                  <a:srgbClr val="2A2A2D"/>
                </a:solidFill>
                <a:latin typeface="Arial"/>
                <a:ea typeface="Arial"/>
                <a:cs typeface="Arial"/>
                <a:sym typeface="Arial"/>
              </a:defRPr>
            </a:lvl8pPr>
            <a:lvl9pPr marL="0" marR="0" lvl="8" indent="0" algn="r" rtl="0">
              <a:spcBef>
                <a:spcPts val="0"/>
              </a:spcBef>
              <a:buNone/>
              <a:defRPr sz="900" b="1" i="0" u="none" strike="noStrike" cap="none">
                <a:solidFill>
                  <a:srgbClr val="2A2A2D"/>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ja"/>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9.svg"/></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ctrTitle"/>
          </p:nvPr>
        </p:nvSpPr>
        <p:spPr>
          <a:xfrm>
            <a:off x="223630" y="2273578"/>
            <a:ext cx="5536200" cy="5280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A2A2D"/>
              </a:buClr>
              <a:buSzPts val="3300"/>
              <a:buFont typeface="Arial"/>
              <a:buNone/>
            </a:pPr>
            <a:r>
              <a:rPr lang="en-US" altLang="ja" sz="3300" dirty="0"/>
              <a:t>Plotly</a:t>
            </a:r>
            <a:r>
              <a:rPr lang="ja" sz="3300" dirty="0"/>
              <a:t>(解説スライド)</a:t>
            </a:r>
            <a:endParaRPr sz="3300" dirty="0"/>
          </a:p>
        </p:txBody>
      </p:sp>
      <p:sp>
        <p:nvSpPr>
          <p:cNvPr id="112" name="Google Shape;112;p21"/>
          <p:cNvSpPr txBox="1">
            <a:spLocks noGrp="1"/>
          </p:cNvSpPr>
          <p:nvPr>
            <p:ph type="subTitle" idx="1"/>
          </p:nvPr>
        </p:nvSpPr>
        <p:spPr>
          <a:xfrm>
            <a:off x="1500808" y="2915728"/>
            <a:ext cx="2832600" cy="314400"/>
          </a:xfrm>
          <a:prstGeom prst="rect">
            <a:avLst/>
          </a:prstGeom>
          <a:noFill/>
          <a:ln>
            <a:noFill/>
          </a:ln>
        </p:spPr>
        <p:txBody>
          <a:bodyPr spcFirstLastPara="1" wrap="square" lIns="68575" tIns="34275" rIns="68575" bIns="34275" anchor="ctr" anchorCtr="0">
            <a:noAutofit/>
          </a:bodyPr>
          <a:lstStyle/>
          <a:p>
            <a:pPr marL="0" lvl="0" indent="0" algn="ctr" rtl="0">
              <a:lnSpc>
                <a:spcPct val="90000"/>
              </a:lnSpc>
              <a:spcBef>
                <a:spcPts val="0"/>
              </a:spcBef>
              <a:spcAft>
                <a:spcPts val="0"/>
              </a:spcAft>
              <a:buClr>
                <a:srgbClr val="2A2A2D"/>
              </a:buClr>
              <a:buSzPts val="1500"/>
              <a:buNone/>
            </a:pPr>
            <a:endParaRPr sz="1500" b="0" i="1">
              <a:latin typeface="Arial"/>
              <a:ea typeface="Arial"/>
              <a:cs typeface="Arial"/>
              <a:sym typeface="Arial"/>
            </a:endParaRPr>
          </a:p>
        </p:txBody>
      </p:sp>
      <p:cxnSp>
        <p:nvCxnSpPr>
          <p:cNvPr id="113" name="Google Shape;113;p21"/>
          <p:cNvCxnSpPr/>
          <p:nvPr/>
        </p:nvCxnSpPr>
        <p:spPr>
          <a:xfrm>
            <a:off x="367747" y="2869922"/>
            <a:ext cx="5247900" cy="0"/>
          </a:xfrm>
          <a:prstGeom prst="straightConnector1">
            <a:avLst/>
          </a:prstGeom>
          <a:noFill/>
          <a:ln w="12700" cap="flat" cmpd="sng">
            <a:solidFill>
              <a:srgbClr val="A5A5A5"/>
            </a:solidFill>
            <a:prstDash val="solid"/>
            <a:miter lim="800000"/>
            <a:headEnd type="none" w="sm" len="sm"/>
            <a:tailEnd type="none" w="sm" len="sm"/>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3"/>
          <p:cNvSpPr txBox="1">
            <a:spLocks noGrp="1"/>
          </p:cNvSpPr>
          <p:nvPr>
            <p:ph type="title"/>
          </p:nvPr>
        </p:nvSpPr>
        <p:spPr>
          <a:xfrm>
            <a:off x="397076" y="500750"/>
            <a:ext cx="5229900" cy="5448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rgbClr val="2A2A2D"/>
              </a:buClr>
              <a:buSzPts val="2400"/>
              <a:buFont typeface="Arial"/>
              <a:buNone/>
            </a:pPr>
            <a:r>
              <a:rPr lang="ja" sz="2400" dirty="0"/>
              <a:t>本資料の学習内容</a:t>
            </a:r>
            <a:endParaRPr dirty="0"/>
          </a:p>
        </p:txBody>
      </p:sp>
      <p:sp>
        <p:nvSpPr>
          <p:cNvPr id="134" name="Google Shape;134;p23"/>
          <p:cNvSpPr txBox="1"/>
          <p:nvPr/>
        </p:nvSpPr>
        <p:spPr>
          <a:xfrm>
            <a:off x="7472030" y="221612"/>
            <a:ext cx="821100" cy="338100"/>
          </a:xfrm>
          <a:prstGeom prst="rect">
            <a:avLst/>
          </a:prstGeom>
          <a:noFill/>
          <a:ln>
            <a:noFill/>
          </a:ln>
        </p:spPr>
        <p:txBody>
          <a:bodyPr spcFirstLastPara="1" wrap="square" lIns="68575" tIns="34275" rIns="68575" bIns="34275" anchor="ctr" anchorCtr="0">
            <a:noAutofit/>
          </a:bodyPr>
          <a:lstStyle/>
          <a:p>
            <a:pPr marL="0" marR="0" lvl="0" indent="0" algn="r" rtl="0">
              <a:lnSpc>
                <a:spcPct val="90000"/>
              </a:lnSpc>
              <a:spcBef>
                <a:spcPts val="0"/>
              </a:spcBef>
              <a:spcAft>
                <a:spcPts val="0"/>
              </a:spcAft>
              <a:buClr>
                <a:srgbClr val="A5A5A5"/>
              </a:buClr>
              <a:buSzPts val="1500"/>
              <a:buFont typeface="Arial"/>
              <a:buNone/>
            </a:pPr>
            <a:r>
              <a:rPr lang="ja" sz="1500" i="1">
                <a:solidFill>
                  <a:srgbClr val="A5A5A5"/>
                </a:solidFill>
              </a:rPr>
              <a:t>shortcut</a:t>
            </a:r>
            <a:endParaRPr sz="1500" b="0" i="1" u="none">
              <a:solidFill>
                <a:srgbClr val="A5A5A5"/>
              </a:solidFill>
              <a:latin typeface="Arial"/>
              <a:ea typeface="Arial"/>
              <a:cs typeface="Arial"/>
              <a:sym typeface="Arial"/>
            </a:endParaRPr>
          </a:p>
        </p:txBody>
      </p:sp>
      <p:sp>
        <p:nvSpPr>
          <p:cNvPr id="135" name="Google Shape;135;p23"/>
          <p:cNvSpPr txBox="1"/>
          <p:nvPr/>
        </p:nvSpPr>
        <p:spPr>
          <a:xfrm>
            <a:off x="540650" y="1028025"/>
            <a:ext cx="7792500" cy="798600"/>
          </a:xfrm>
          <a:prstGeom prst="rect">
            <a:avLst/>
          </a:prstGeom>
          <a:noFill/>
          <a:ln>
            <a:noFill/>
          </a:ln>
        </p:spPr>
        <p:txBody>
          <a:bodyPr spcFirstLastPara="1" wrap="square" lIns="91425" tIns="91425" rIns="91425" bIns="91425" anchor="t" anchorCtr="0">
            <a:noAutofit/>
          </a:bodyPr>
          <a:lstStyle/>
          <a:p>
            <a:pPr lvl="0">
              <a:buClr>
                <a:schemeClr val="dk1"/>
              </a:buClr>
            </a:pPr>
            <a:r>
              <a:rPr lang="ja" dirty="0"/>
              <a:t>本資料で</a:t>
            </a:r>
            <a:r>
              <a:rPr lang="ja-JP" altLang="en-US" dirty="0"/>
              <a:t>は、</a:t>
            </a:r>
            <a:r>
              <a:rPr lang="ja" altLang="ja-JP" dirty="0"/>
              <a:t> </a:t>
            </a:r>
            <a:r>
              <a:rPr lang="ja-JP" altLang="en-US" dirty="0"/>
              <a:t>グラフの描画を</a:t>
            </a:r>
            <a:r>
              <a:rPr lang="en-US" altLang="ja-JP" dirty="0"/>
              <a:t>Google Colaboratory</a:t>
            </a:r>
            <a:r>
              <a:rPr lang="ja-JP" altLang="en-US" dirty="0"/>
              <a:t>上で使用することができます。</a:t>
            </a:r>
            <a:endParaRPr lang="en-US" altLang="ja-JP" dirty="0"/>
          </a:p>
          <a:p>
            <a:pPr lvl="0">
              <a:buClr>
                <a:schemeClr val="dk1"/>
              </a:buClr>
            </a:pPr>
            <a:r>
              <a:rPr lang="ja-JP" altLang="en-US" dirty="0"/>
              <a:t>使用方法などの詳細は</a:t>
            </a:r>
            <a:r>
              <a:rPr lang="ja" altLang="ja-JP" dirty="0"/>
              <a:t>「Googl_Colaboratory_100knocks」フォルダ内の</a:t>
            </a:r>
            <a:r>
              <a:rPr lang="ja-JP" altLang="en-US" dirty="0"/>
              <a:t>資料をご参照ください。</a:t>
            </a:r>
            <a:endParaRPr lang="en-US" altLang="ja-JP" dirty="0"/>
          </a:p>
        </p:txBody>
      </p:sp>
      <p:sp>
        <p:nvSpPr>
          <p:cNvPr id="6" name="Google Shape;135;p23">
            <a:extLst>
              <a:ext uri="{FF2B5EF4-FFF2-40B4-BE49-F238E27FC236}">
                <a16:creationId xmlns:a16="http://schemas.microsoft.com/office/drawing/2014/main" id="{2AE09133-5F23-4FCD-B68A-E06B73FF2D40}"/>
              </a:ext>
            </a:extLst>
          </p:cNvPr>
          <p:cNvSpPr txBox="1"/>
          <p:nvPr/>
        </p:nvSpPr>
        <p:spPr>
          <a:xfrm>
            <a:off x="1000797" y="2546925"/>
            <a:ext cx="7792500" cy="1555890"/>
          </a:xfrm>
          <a:prstGeom prst="rect">
            <a:avLst/>
          </a:prstGeom>
          <a:noFill/>
          <a:ln>
            <a:noFill/>
          </a:ln>
        </p:spPr>
        <p:txBody>
          <a:bodyPr spcFirstLastPara="1" wrap="square" lIns="91425" tIns="91425" rIns="91425" bIns="91425" anchor="t" anchorCtr="0">
            <a:noAutofit/>
          </a:bodyPr>
          <a:lstStyle/>
          <a:p>
            <a:pPr lvl="0">
              <a:lnSpc>
                <a:spcPct val="90000"/>
              </a:lnSpc>
              <a:buClr>
                <a:srgbClr val="2A2A2D"/>
              </a:buClr>
              <a:buSzPts val="3300"/>
            </a:pPr>
            <a:r>
              <a:rPr lang="en-US" altLang="ja" dirty="0"/>
              <a:t>01_Google_Colaboratory_slide</a:t>
            </a:r>
            <a:r>
              <a:rPr lang="ja-JP" altLang="en-US" dirty="0"/>
              <a:t>：</a:t>
            </a:r>
            <a:r>
              <a:rPr lang="en-US" altLang="ja" dirty="0"/>
              <a:t>Google Colaboratory</a:t>
            </a:r>
            <a:r>
              <a:rPr lang="ja-JP" altLang="en-US" dirty="0"/>
              <a:t>の操作説明</a:t>
            </a:r>
            <a:endParaRPr lang="en-US" altLang="ja-JP" dirty="0"/>
          </a:p>
          <a:p>
            <a:pPr lvl="0">
              <a:lnSpc>
                <a:spcPct val="90000"/>
              </a:lnSpc>
              <a:buClr>
                <a:srgbClr val="2A2A2D"/>
              </a:buClr>
              <a:buSzPts val="3300"/>
            </a:pPr>
            <a:endParaRPr lang="en-US" altLang="ja-JP" dirty="0"/>
          </a:p>
          <a:p>
            <a:pPr lvl="0">
              <a:lnSpc>
                <a:spcPct val="90000"/>
              </a:lnSpc>
              <a:buClr>
                <a:srgbClr val="2A2A2D"/>
              </a:buClr>
              <a:buSzPts val="3300"/>
            </a:pPr>
            <a:r>
              <a:rPr lang="en-US" altLang="ja-JP" dirty="0"/>
              <a:t>03_object_slide</a:t>
            </a:r>
            <a:r>
              <a:rPr lang="ja-JP" altLang="en-US" dirty="0"/>
              <a:t>：</a:t>
            </a:r>
            <a:r>
              <a:rPr lang="ja" altLang="ja-JP" dirty="0"/>
              <a:t>オブジェクトの説明</a:t>
            </a:r>
            <a:endParaRPr lang="en-US" altLang="ja" dirty="0"/>
          </a:p>
          <a:p>
            <a:pPr lvl="0">
              <a:lnSpc>
                <a:spcPct val="90000"/>
              </a:lnSpc>
              <a:buClr>
                <a:srgbClr val="2A2A2D"/>
              </a:buClr>
              <a:buSzPts val="3300"/>
            </a:pPr>
            <a:endParaRPr lang="en-US" altLang="ja-JP" dirty="0"/>
          </a:p>
          <a:p>
            <a:pPr lvl="0">
              <a:lnSpc>
                <a:spcPct val="90000"/>
              </a:lnSpc>
              <a:buClr>
                <a:srgbClr val="2A2A2D"/>
              </a:buClr>
              <a:buSzPts val="3300"/>
            </a:pPr>
            <a:r>
              <a:rPr lang="en-US" altLang="ja-JP" dirty="0"/>
              <a:t>04_Python_basis_slide</a:t>
            </a:r>
            <a:r>
              <a:rPr lang="ja-JP" altLang="en-US" dirty="0"/>
              <a:t>：</a:t>
            </a:r>
            <a:r>
              <a:rPr lang="en-US" altLang="ja-JP" dirty="0"/>
              <a:t>Python</a:t>
            </a:r>
            <a:r>
              <a:rPr lang="ja-JP" altLang="en-US" dirty="0"/>
              <a:t>の基礎説明</a:t>
            </a:r>
            <a:endParaRPr lang="en-US" altLang="ja-JP" dirty="0"/>
          </a:p>
        </p:txBody>
      </p:sp>
      <p:pic>
        <p:nvPicPr>
          <p:cNvPr id="3" name="グラフィックス 2" descr="開いたフォルダー">
            <a:extLst>
              <a:ext uri="{FF2B5EF4-FFF2-40B4-BE49-F238E27FC236}">
                <a16:creationId xmlns:a16="http://schemas.microsoft.com/office/drawing/2014/main" id="{44148644-E999-4930-8E5E-89F540E97D7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0650" y="2064831"/>
            <a:ext cx="460214" cy="460214"/>
          </a:xfrm>
          <a:prstGeom prst="rect">
            <a:avLst/>
          </a:prstGeom>
        </p:spPr>
      </p:pic>
      <p:sp>
        <p:nvSpPr>
          <p:cNvPr id="9" name="Google Shape;135;p23">
            <a:extLst>
              <a:ext uri="{FF2B5EF4-FFF2-40B4-BE49-F238E27FC236}">
                <a16:creationId xmlns:a16="http://schemas.microsoft.com/office/drawing/2014/main" id="{92B79692-93A0-4557-AFEC-028AD825E119}"/>
              </a:ext>
            </a:extLst>
          </p:cNvPr>
          <p:cNvSpPr txBox="1"/>
          <p:nvPr/>
        </p:nvSpPr>
        <p:spPr>
          <a:xfrm>
            <a:off x="853384" y="2130223"/>
            <a:ext cx="3140483" cy="347506"/>
          </a:xfrm>
          <a:prstGeom prst="rect">
            <a:avLst/>
          </a:prstGeom>
          <a:noFill/>
          <a:ln>
            <a:noFill/>
          </a:ln>
        </p:spPr>
        <p:txBody>
          <a:bodyPr spcFirstLastPara="1" wrap="square" lIns="91425" tIns="91425" rIns="91425" bIns="91425" anchor="t" anchorCtr="0">
            <a:noAutofit/>
          </a:bodyPr>
          <a:lstStyle/>
          <a:p>
            <a:pPr lvl="0">
              <a:lnSpc>
                <a:spcPct val="90000"/>
              </a:lnSpc>
              <a:buClr>
                <a:srgbClr val="2A2A2D"/>
              </a:buClr>
              <a:buSzPts val="3300"/>
            </a:pPr>
            <a:r>
              <a:rPr lang="ja" altLang="ja-JP" dirty="0"/>
              <a:t>「Googl_Colaboratory_100knocks」</a:t>
            </a:r>
            <a:endParaRPr lang="en-US" altLang="ja-JP"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397076" y="500750"/>
            <a:ext cx="5229900" cy="5448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0"/>
              </a:spcBef>
              <a:spcAft>
                <a:spcPts val="0"/>
              </a:spcAft>
              <a:buClr>
                <a:srgbClr val="2A2A2D"/>
              </a:buClr>
              <a:buSzPts val="2400"/>
              <a:buFont typeface="Arial"/>
              <a:buNone/>
            </a:pPr>
            <a:r>
              <a:rPr lang="ja" sz="2400"/>
              <a:t>セルの実行およびコメントアウト</a:t>
            </a:r>
            <a:endParaRPr/>
          </a:p>
        </p:txBody>
      </p:sp>
      <p:sp>
        <p:nvSpPr>
          <p:cNvPr id="120" name="Google Shape;120;p22"/>
          <p:cNvSpPr txBox="1"/>
          <p:nvPr/>
        </p:nvSpPr>
        <p:spPr>
          <a:xfrm>
            <a:off x="7472030" y="221612"/>
            <a:ext cx="821100" cy="338100"/>
          </a:xfrm>
          <a:prstGeom prst="rect">
            <a:avLst/>
          </a:prstGeom>
          <a:noFill/>
          <a:ln>
            <a:noFill/>
          </a:ln>
        </p:spPr>
        <p:txBody>
          <a:bodyPr spcFirstLastPara="1" wrap="square" lIns="68575" tIns="34275" rIns="68575" bIns="34275" anchor="ctr" anchorCtr="0">
            <a:noAutofit/>
          </a:bodyPr>
          <a:lstStyle/>
          <a:p>
            <a:pPr marL="0" marR="0" lvl="0" indent="0" algn="r" rtl="0">
              <a:lnSpc>
                <a:spcPct val="90000"/>
              </a:lnSpc>
              <a:spcBef>
                <a:spcPts val="0"/>
              </a:spcBef>
              <a:spcAft>
                <a:spcPts val="0"/>
              </a:spcAft>
              <a:buClr>
                <a:srgbClr val="A5A5A5"/>
              </a:buClr>
              <a:buSzPts val="1500"/>
              <a:buFont typeface="Arial"/>
              <a:buNone/>
            </a:pPr>
            <a:r>
              <a:rPr lang="ja" sz="1500" i="1">
                <a:solidFill>
                  <a:srgbClr val="A5A5A5"/>
                </a:solidFill>
              </a:rPr>
              <a:t>shortcut</a:t>
            </a:r>
            <a:endParaRPr sz="1500" b="0" i="1" u="none">
              <a:solidFill>
                <a:srgbClr val="A5A5A5"/>
              </a:solidFill>
              <a:latin typeface="Arial"/>
              <a:ea typeface="Arial"/>
              <a:cs typeface="Arial"/>
              <a:sym typeface="Arial"/>
            </a:endParaRPr>
          </a:p>
        </p:txBody>
      </p:sp>
      <p:sp>
        <p:nvSpPr>
          <p:cNvPr id="121" name="Google Shape;121;p22"/>
          <p:cNvSpPr txBox="1"/>
          <p:nvPr/>
        </p:nvSpPr>
        <p:spPr>
          <a:xfrm>
            <a:off x="540650" y="1028025"/>
            <a:ext cx="7792500" cy="79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ja"/>
              <a:t>コードセルは、「shift + enter」キーで実行できます。</a:t>
            </a:r>
            <a:endParaRPr/>
          </a:p>
          <a:p>
            <a:pPr marL="0" lvl="0" indent="0" algn="l" rtl="0">
              <a:spcBef>
                <a:spcPts val="0"/>
              </a:spcBef>
              <a:spcAft>
                <a:spcPts val="0"/>
              </a:spcAft>
              <a:buClr>
                <a:schemeClr val="dk1"/>
              </a:buClr>
              <a:buFont typeface="Arial"/>
              <a:buNone/>
            </a:pPr>
            <a:r>
              <a:rPr lang="ja"/>
              <a:t>処理が完了すると、実行順に左側のカッコ内に数字が表示されます。（実行中の間は、*（アスタリスクが）表示されます。</a:t>
            </a:r>
            <a:endParaRPr/>
          </a:p>
        </p:txBody>
      </p:sp>
      <p:pic>
        <p:nvPicPr>
          <p:cNvPr id="122" name="Google Shape;122;p22"/>
          <p:cNvPicPr preferRelativeResize="0"/>
          <p:nvPr/>
        </p:nvPicPr>
        <p:blipFill>
          <a:blip r:embed="rId3">
            <a:alphaModFix/>
          </a:blip>
          <a:stretch>
            <a:fillRect/>
          </a:stretch>
        </p:blipFill>
        <p:spPr>
          <a:xfrm>
            <a:off x="2113098" y="1746663"/>
            <a:ext cx="3897072" cy="2333125"/>
          </a:xfrm>
          <a:prstGeom prst="rect">
            <a:avLst/>
          </a:prstGeom>
          <a:noFill/>
          <a:ln>
            <a:noFill/>
          </a:ln>
        </p:spPr>
      </p:pic>
      <p:sp>
        <p:nvSpPr>
          <p:cNvPr id="123" name="Google Shape;123;p22"/>
          <p:cNvSpPr txBox="1"/>
          <p:nvPr/>
        </p:nvSpPr>
        <p:spPr>
          <a:xfrm>
            <a:off x="616850" y="3847425"/>
            <a:ext cx="7716300" cy="798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Font typeface="Arial"/>
              <a:buNone/>
            </a:pPr>
            <a:r>
              <a:rPr lang="ja"/>
              <a:t>冒頭に「#」記号を付すと、その行はプログラムとして認識されなくなり、コメントを書き込むことができます。これをコメントアウトといいます。書いたプログラムを複数行にわたり一時的に無効化する場合などにも、コメントアウトは使えます。無効化したい行を選択し、</a:t>
            </a:r>
            <a:r>
              <a:rPr lang="ja">
                <a:solidFill>
                  <a:schemeClr val="dk1"/>
                </a:solidFill>
              </a:rPr>
              <a:t>「ctrl + /」キーを押すことで、コメントアウトされます。</a:t>
            </a:r>
            <a:endParaRPr/>
          </a:p>
        </p:txBody>
      </p:sp>
      <p:sp>
        <p:nvSpPr>
          <p:cNvPr id="124" name="Google Shape;124;p22"/>
          <p:cNvSpPr/>
          <p:nvPr/>
        </p:nvSpPr>
        <p:spPr>
          <a:xfrm>
            <a:off x="2235675" y="3097800"/>
            <a:ext cx="3897000" cy="4383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2"/>
          <p:cNvSpPr/>
          <p:nvPr/>
        </p:nvSpPr>
        <p:spPr>
          <a:xfrm>
            <a:off x="2235675" y="2259600"/>
            <a:ext cx="3897000" cy="438300"/>
          </a:xfrm>
          <a:prstGeom prst="rect">
            <a:avLst/>
          </a:prstGeom>
          <a:noFill/>
          <a:ln w="2857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 name="Google Shape;126;p22"/>
          <p:cNvCxnSpPr>
            <a:stCxn id="122" idx="0"/>
          </p:cNvCxnSpPr>
          <p:nvPr/>
        </p:nvCxnSpPr>
        <p:spPr>
          <a:xfrm flipH="1">
            <a:off x="3594534" y="1746663"/>
            <a:ext cx="467100" cy="503700"/>
          </a:xfrm>
          <a:prstGeom prst="straightConnector1">
            <a:avLst/>
          </a:prstGeom>
          <a:noFill/>
          <a:ln w="28575" cap="flat" cmpd="sng">
            <a:solidFill>
              <a:srgbClr val="FF0000"/>
            </a:solidFill>
            <a:prstDash val="solid"/>
            <a:round/>
            <a:headEnd type="none" w="med" len="med"/>
            <a:tailEnd type="triangle" w="med" len="med"/>
          </a:ln>
        </p:spPr>
      </p:cxnSp>
      <p:cxnSp>
        <p:nvCxnSpPr>
          <p:cNvPr id="127" name="Google Shape;127;p22"/>
          <p:cNvCxnSpPr/>
          <p:nvPr/>
        </p:nvCxnSpPr>
        <p:spPr>
          <a:xfrm rot="10800000" flipH="1">
            <a:off x="2308725" y="3448550"/>
            <a:ext cx="350700" cy="438300"/>
          </a:xfrm>
          <a:prstGeom prst="straightConnector1">
            <a:avLst/>
          </a:prstGeom>
          <a:noFill/>
          <a:ln w="28575" cap="flat" cmpd="sng">
            <a:solidFill>
              <a:srgbClr val="FF0000"/>
            </a:solidFill>
            <a:prstDash val="solid"/>
            <a:round/>
            <a:headEnd type="none" w="med" len="med"/>
            <a:tailEnd type="triangle" w="med" len="med"/>
          </a:ln>
        </p:spPr>
      </p:cxnSp>
    </p:spTree>
    <p:extLst>
      <p:ext uri="{BB962C8B-B14F-4D97-AF65-F5344CB8AC3E}">
        <p14:creationId xmlns:p14="http://schemas.microsoft.com/office/powerpoint/2010/main" val="3721803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CA486F-BB13-4C85-9265-50000669A4DA}"/>
              </a:ext>
            </a:extLst>
          </p:cNvPr>
          <p:cNvSpPr>
            <a:spLocks noGrp="1"/>
          </p:cNvSpPr>
          <p:nvPr>
            <p:ph type="title"/>
          </p:nvPr>
        </p:nvSpPr>
        <p:spPr/>
        <p:txBody>
          <a:bodyPr/>
          <a:lstStyle/>
          <a:p>
            <a:r>
              <a:rPr kumimoji="1" lang="en-US" altLang="ja-JP" sz="2400" dirty="0"/>
              <a:t>Plotly</a:t>
            </a:r>
            <a:r>
              <a:rPr kumimoji="1" lang="ja-JP" altLang="en-US" sz="2400" dirty="0"/>
              <a:t>とは？</a:t>
            </a:r>
          </a:p>
        </p:txBody>
      </p:sp>
      <p:pic>
        <p:nvPicPr>
          <p:cNvPr id="3" name="図 2">
            <a:extLst>
              <a:ext uri="{FF2B5EF4-FFF2-40B4-BE49-F238E27FC236}">
                <a16:creationId xmlns:a16="http://schemas.microsoft.com/office/drawing/2014/main" id="{6330E593-27F6-43B9-867F-70063E192CEE}"/>
              </a:ext>
            </a:extLst>
          </p:cNvPr>
          <p:cNvPicPr>
            <a:picLocks noChangeAspect="1"/>
          </p:cNvPicPr>
          <p:nvPr/>
        </p:nvPicPr>
        <p:blipFill>
          <a:blip r:embed="rId3"/>
          <a:stretch>
            <a:fillRect/>
          </a:stretch>
        </p:blipFill>
        <p:spPr>
          <a:xfrm>
            <a:off x="2471781" y="2365641"/>
            <a:ext cx="3736961" cy="2592262"/>
          </a:xfrm>
          <a:prstGeom prst="rect">
            <a:avLst/>
          </a:prstGeom>
        </p:spPr>
      </p:pic>
      <p:sp>
        <p:nvSpPr>
          <p:cNvPr id="5" name="Google Shape;318;p37">
            <a:extLst>
              <a:ext uri="{FF2B5EF4-FFF2-40B4-BE49-F238E27FC236}">
                <a16:creationId xmlns:a16="http://schemas.microsoft.com/office/drawing/2014/main" id="{16C5A899-30FA-479A-8249-4BA4C069A90B}"/>
              </a:ext>
            </a:extLst>
          </p:cNvPr>
          <p:cNvSpPr txBox="1">
            <a:spLocks/>
          </p:cNvSpPr>
          <p:nvPr/>
        </p:nvSpPr>
        <p:spPr>
          <a:xfrm>
            <a:off x="407002" y="1012843"/>
            <a:ext cx="8432700" cy="1287903"/>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rgbClr val="2A2A2D"/>
              </a:buClr>
              <a:buSzPts val="2100"/>
              <a:buFont typeface="Arial"/>
              <a:buChar char="•"/>
              <a:defRPr sz="2100" b="1" i="0" u="none" strike="noStrike" cap="none">
                <a:solidFill>
                  <a:srgbClr val="2A2A2D"/>
                </a:solidFill>
                <a:latin typeface="Arial"/>
                <a:ea typeface="Arial"/>
                <a:cs typeface="Arial"/>
                <a:sym typeface="Arial"/>
              </a:defRPr>
            </a:lvl1pPr>
            <a:lvl2pPr marL="914400" marR="0" lvl="1" indent="-342900" algn="l" rtl="0">
              <a:lnSpc>
                <a:spcPct val="90000"/>
              </a:lnSpc>
              <a:spcBef>
                <a:spcPts val="400"/>
              </a:spcBef>
              <a:spcAft>
                <a:spcPts val="0"/>
              </a:spcAft>
              <a:buClr>
                <a:srgbClr val="2A2A2D"/>
              </a:buClr>
              <a:buSzPts val="1800"/>
              <a:buFont typeface="Arial"/>
              <a:buChar char="•"/>
              <a:defRPr sz="1800" b="1" i="0" u="none" strike="noStrike" cap="none">
                <a:solidFill>
                  <a:srgbClr val="2A2A2D"/>
                </a:solidFill>
                <a:latin typeface="Arial"/>
                <a:ea typeface="Arial"/>
                <a:cs typeface="Arial"/>
                <a:sym typeface="Arial"/>
              </a:defRPr>
            </a:lvl2pPr>
            <a:lvl3pPr marL="1371600" marR="0" lvl="2" indent="-323850" algn="l" rtl="0">
              <a:lnSpc>
                <a:spcPct val="90000"/>
              </a:lnSpc>
              <a:spcBef>
                <a:spcPts val="400"/>
              </a:spcBef>
              <a:spcAft>
                <a:spcPts val="0"/>
              </a:spcAft>
              <a:buClr>
                <a:srgbClr val="2A2A2D"/>
              </a:buClr>
              <a:buSzPts val="1500"/>
              <a:buFont typeface="Arial"/>
              <a:buChar char="•"/>
              <a:defRPr sz="1500" b="1" i="0" u="none" strike="noStrike" cap="none">
                <a:solidFill>
                  <a:srgbClr val="2A2A2D"/>
                </a:solidFill>
                <a:latin typeface="Arial"/>
                <a:ea typeface="Arial"/>
                <a:cs typeface="Arial"/>
                <a:sym typeface="Arial"/>
              </a:defRPr>
            </a:lvl3pPr>
            <a:lvl4pPr marL="1828800" marR="0" lvl="3"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4pPr>
            <a:lvl5pPr marL="2286000" marR="0" lvl="4"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lnSpc>
                <a:spcPct val="100000"/>
              </a:lnSpc>
              <a:spcBef>
                <a:spcPts val="0"/>
              </a:spcBef>
              <a:buFont typeface="Arial"/>
              <a:buNone/>
            </a:pPr>
            <a:r>
              <a:rPr lang="en-US" altLang="ja-JP" sz="1800" b="0" dirty="0"/>
              <a:t>Plotly</a:t>
            </a:r>
            <a:r>
              <a:rPr lang="ja-JP" altLang="en-US" sz="1800" b="0" dirty="0"/>
              <a:t>は、データの可視化のためのオープンソースのライブラリです。</a:t>
            </a:r>
            <a:endParaRPr lang="en-US" altLang="ja-JP" sz="1800" b="0" dirty="0"/>
          </a:p>
          <a:p>
            <a:pPr marL="0" indent="0">
              <a:lnSpc>
                <a:spcPct val="100000"/>
              </a:lnSpc>
              <a:spcBef>
                <a:spcPts val="0"/>
              </a:spcBef>
              <a:buFont typeface="Arial"/>
              <a:buNone/>
            </a:pPr>
            <a:r>
              <a:rPr lang="ja-JP" altLang="en-US" sz="1800" b="0" dirty="0"/>
              <a:t>基本的に無料で利用することができます。</a:t>
            </a:r>
            <a:endParaRPr lang="en-US" altLang="ja-JP" sz="1800" b="0" dirty="0"/>
          </a:p>
          <a:p>
            <a:pPr marL="0" indent="0">
              <a:lnSpc>
                <a:spcPct val="100000"/>
              </a:lnSpc>
              <a:spcBef>
                <a:spcPts val="0"/>
              </a:spcBef>
              <a:buFont typeface="Arial"/>
              <a:buNone/>
            </a:pPr>
            <a:r>
              <a:rPr lang="ja-JP" altLang="en-US" sz="1800" b="0" dirty="0"/>
              <a:t>散布図や棒グラフ、箱ひげ図など様々な表現ができ、マウスオーバーでのデータ内容の表示やズームなど、インタラクティブな操作が可能です。</a:t>
            </a:r>
            <a:endParaRPr lang="en-US" altLang="ja-JP" sz="1800" b="0" dirty="0"/>
          </a:p>
          <a:p>
            <a:pPr marL="0" indent="0">
              <a:lnSpc>
                <a:spcPct val="120000"/>
              </a:lnSpc>
              <a:spcBef>
                <a:spcPts val="600"/>
              </a:spcBef>
              <a:buFont typeface="Arial"/>
              <a:buNone/>
            </a:pPr>
            <a:endParaRPr lang="ja-JP" altLang="en-US" sz="1800" b="0" dirty="0"/>
          </a:p>
        </p:txBody>
      </p:sp>
    </p:spTree>
    <p:extLst>
      <p:ext uri="{BB962C8B-B14F-4D97-AF65-F5344CB8AC3E}">
        <p14:creationId xmlns:p14="http://schemas.microsoft.com/office/powerpoint/2010/main" val="152428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CA486F-BB13-4C85-9265-50000669A4DA}"/>
              </a:ext>
            </a:extLst>
          </p:cNvPr>
          <p:cNvSpPr>
            <a:spLocks noGrp="1"/>
          </p:cNvSpPr>
          <p:nvPr>
            <p:ph type="title"/>
          </p:nvPr>
        </p:nvSpPr>
        <p:spPr/>
        <p:txBody>
          <a:bodyPr/>
          <a:lstStyle/>
          <a:p>
            <a:r>
              <a:rPr kumimoji="1" lang="en-US" altLang="ja-JP" sz="2400" dirty="0"/>
              <a:t>Plotly</a:t>
            </a:r>
            <a:r>
              <a:rPr kumimoji="1" lang="ja-JP" altLang="en-US" sz="2400" dirty="0"/>
              <a:t>で散布図を描いてみましょう</a:t>
            </a:r>
          </a:p>
        </p:txBody>
      </p:sp>
      <p:sp>
        <p:nvSpPr>
          <p:cNvPr id="5" name="Google Shape;318;p37">
            <a:extLst>
              <a:ext uri="{FF2B5EF4-FFF2-40B4-BE49-F238E27FC236}">
                <a16:creationId xmlns:a16="http://schemas.microsoft.com/office/drawing/2014/main" id="{16C5A899-30FA-479A-8249-4BA4C069A90B}"/>
              </a:ext>
            </a:extLst>
          </p:cNvPr>
          <p:cNvSpPr txBox="1">
            <a:spLocks/>
          </p:cNvSpPr>
          <p:nvPr/>
        </p:nvSpPr>
        <p:spPr>
          <a:xfrm>
            <a:off x="407002" y="1012843"/>
            <a:ext cx="8432700" cy="183274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rgbClr val="2A2A2D"/>
              </a:buClr>
              <a:buSzPts val="2100"/>
              <a:buFont typeface="Arial"/>
              <a:buChar char="•"/>
              <a:defRPr sz="2100" b="1" i="0" u="none" strike="noStrike" cap="none">
                <a:solidFill>
                  <a:srgbClr val="2A2A2D"/>
                </a:solidFill>
                <a:latin typeface="Arial"/>
                <a:ea typeface="Arial"/>
                <a:cs typeface="Arial"/>
                <a:sym typeface="Arial"/>
              </a:defRPr>
            </a:lvl1pPr>
            <a:lvl2pPr marL="914400" marR="0" lvl="1" indent="-342900" algn="l" rtl="0">
              <a:lnSpc>
                <a:spcPct val="90000"/>
              </a:lnSpc>
              <a:spcBef>
                <a:spcPts val="400"/>
              </a:spcBef>
              <a:spcAft>
                <a:spcPts val="0"/>
              </a:spcAft>
              <a:buClr>
                <a:srgbClr val="2A2A2D"/>
              </a:buClr>
              <a:buSzPts val="1800"/>
              <a:buFont typeface="Arial"/>
              <a:buChar char="•"/>
              <a:defRPr sz="1800" b="1" i="0" u="none" strike="noStrike" cap="none">
                <a:solidFill>
                  <a:srgbClr val="2A2A2D"/>
                </a:solidFill>
                <a:latin typeface="Arial"/>
                <a:ea typeface="Arial"/>
                <a:cs typeface="Arial"/>
                <a:sym typeface="Arial"/>
              </a:defRPr>
            </a:lvl2pPr>
            <a:lvl3pPr marL="1371600" marR="0" lvl="2" indent="-323850" algn="l" rtl="0">
              <a:lnSpc>
                <a:spcPct val="90000"/>
              </a:lnSpc>
              <a:spcBef>
                <a:spcPts val="400"/>
              </a:spcBef>
              <a:spcAft>
                <a:spcPts val="0"/>
              </a:spcAft>
              <a:buClr>
                <a:srgbClr val="2A2A2D"/>
              </a:buClr>
              <a:buSzPts val="1500"/>
              <a:buFont typeface="Arial"/>
              <a:buChar char="•"/>
              <a:defRPr sz="1500" b="1" i="0" u="none" strike="noStrike" cap="none">
                <a:solidFill>
                  <a:srgbClr val="2A2A2D"/>
                </a:solidFill>
                <a:latin typeface="Arial"/>
                <a:ea typeface="Arial"/>
                <a:cs typeface="Arial"/>
                <a:sym typeface="Arial"/>
              </a:defRPr>
            </a:lvl3pPr>
            <a:lvl4pPr marL="1828800" marR="0" lvl="3"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4pPr>
            <a:lvl5pPr marL="2286000" marR="0" lvl="4"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lnSpc>
                <a:spcPct val="100000"/>
              </a:lnSpc>
              <a:spcBef>
                <a:spcPts val="0"/>
              </a:spcBef>
              <a:buFont typeface="Arial"/>
              <a:buNone/>
            </a:pPr>
            <a:r>
              <a:rPr lang="ja-JP" altLang="en-US" sz="1800" b="0" dirty="0"/>
              <a:t>散布図（</a:t>
            </a:r>
            <a:r>
              <a:rPr lang="en-US" altLang="ja-JP" sz="1800" b="0" dirty="0"/>
              <a:t>Scatter plot</a:t>
            </a:r>
            <a:r>
              <a:rPr lang="ja-JP" altLang="en-US" sz="1800" b="0" dirty="0"/>
              <a:t>）は、縦軸、横軸に２項目の量や大きさを対応させ、データを点でプロットしたものです。</a:t>
            </a:r>
            <a:br>
              <a:rPr lang="en-US" altLang="ja-JP" sz="1800" b="0" dirty="0"/>
            </a:br>
            <a:r>
              <a:rPr lang="ja-JP" altLang="en-US" sz="1800" b="0" dirty="0"/>
              <a:t>２項目の相関関係を確認することなどができます。</a:t>
            </a:r>
            <a:endParaRPr lang="en-US" altLang="ja-JP" sz="1800" b="0" dirty="0"/>
          </a:p>
          <a:p>
            <a:pPr marL="0" indent="0">
              <a:lnSpc>
                <a:spcPct val="100000"/>
              </a:lnSpc>
              <a:spcBef>
                <a:spcPts val="0"/>
              </a:spcBef>
              <a:buFont typeface="Arial"/>
              <a:buNone/>
            </a:pPr>
            <a:r>
              <a:rPr lang="ja-JP" altLang="en-US" sz="1800" b="0" dirty="0"/>
              <a:t>今回は</a:t>
            </a:r>
            <a:r>
              <a:rPr lang="en-US" altLang="ja-JP" sz="1800" b="0" dirty="0"/>
              <a:t>Plotly Express</a:t>
            </a:r>
            <a:r>
              <a:rPr lang="ja-JP" altLang="en-US" sz="1800" b="0" dirty="0"/>
              <a:t>を使って描画していきます。</a:t>
            </a:r>
            <a:endParaRPr lang="en-US" altLang="ja-JP" sz="1800" b="0" dirty="0"/>
          </a:p>
          <a:p>
            <a:pPr marL="0" indent="0">
              <a:lnSpc>
                <a:spcPct val="100000"/>
              </a:lnSpc>
              <a:spcBef>
                <a:spcPts val="0"/>
              </a:spcBef>
              <a:buNone/>
            </a:pPr>
            <a:r>
              <a:rPr lang="ja-JP" altLang="en-US" sz="1600" b="0" dirty="0"/>
              <a:t>（</a:t>
            </a:r>
            <a:r>
              <a:rPr lang="en-US" altLang="ja-JP" sz="1600" b="0" dirty="0"/>
              <a:t>Plotly Express</a:t>
            </a:r>
            <a:r>
              <a:rPr lang="ja-JP" altLang="en-US" sz="1600" b="0" dirty="0"/>
              <a:t>は</a:t>
            </a:r>
            <a:r>
              <a:rPr lang="en-US" altLang="ja-JP" sz="1600" b="0" dirty="0"/>
              <a:t>2019</a:t>
            </a:r>
            <a:r>
              <a:rPr lang="ja-JP" altLang="en-US" sz="1600" b="0" dirty="0"/>
              <a:t>年の</a:t>
            </a:r>
            <a:r>
              <a:rPr lang="en-US" altLang="ja-JP" sz="1600" b="0" dirty="0"/>
              <a:t>3</a:t>
            </a:r>
            <a:r>
              <a:rPr lang="ja-JP" altLang="en-US" sz="1600" b="0" dirty="0"/>
              <a:t>月に公開された</a:t>
            </a:r>
            <a:r>
              <a:rPr lang="en-US" altLang="ja-JP" sz="1600" b="0" dirty="0" err="1"/>
              <a:t>plotly</a:t>
            </a:r>
            <a:r>
              <a:rPr lang="ja-JP" altLang="en-US" sz="1600" b="0" dirty="0"/>
              <a:t>の高レベル</a:t>
            </a:r>
            <a:r>
              <a:rPr lang="en-US" altLang="ja-JP" sz="1600" b="0" dirty="0"/>
              <a:t>API</a:t>
            </a:r>
            <a:r>
              <a:rPr lang="ja-JP" altLang="en-US" sz="1600" b="0" dirty="0"/>
              <a:t>群で、インタラクティブで複雑な描画を簡単に書けるのが特徴です。）</a:t>
            </a:r>
          </a:p>
        </p:txBody>
      </p:sp>
      <p:pic>
        <p:nvPicPr>
          <p:cNvPr id="6" name="図 5">
            <a:extLst>
              <a:ext uri="{FF2B5EF4-FFF2-40B4-BE49-F238E27FC236}">
                <a16:creationId xmlns:a16="http://schemas.microsoft.com/office/drawing/2014/main" id="{F3035C05-FAE0-4C01-BAEA-C2DBA355138B}"/>
              </a:ext>
            </a:extLst>
          </p:cNvPr>
          <p:cNvPicPr>
            <a:picLocks noChangeAspect="1"/>
          </p:cNvPicPr>
          <p:nvPr/>
        </p:nvPicPr>
        <p:blipFill>
          <a:blip r:embed="rId3"/>
          <a:stretch>
            <a:fillRect/>
          </a:stretch>
        </p:blipFill>
        <p:spPr>
          <a:xfrm>
            <a:off x="2395138" y="2845583"/>
            <a:ext cx="4353724" cy="2201432"/>
          </a:xfrm>
          <a:prstGeom prst="rect">
            <a:avLst/>
          </a:prstGeom>
        </p:spPr>
      </p:pic>
    </p:spTree>
    <p:extLst>
      <p:ext uri="{BB962C8B-B14F-4D97-AF65-F5344CB8AC3E}">
        <p14:creationId xmlns:p14="http://schemas.microsoft.com/office/powerpoint/2010/main" val="1568922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CA486F-BB13-4C85-9265-50000669A4DA}"/>
              </a:ext>
            </a:extLst>
          </p:cNvPr>
          <p:cNvSpPr>
            <a:spLocks noGrp="1"/>
          </p:cNvSpPr>
          <p:nvPr>
            <p:ph type="title"/>
          </p:nvPr>
        </p:nvSpPr>
        <p:spPr/>
        <p:txBody>
          <a:bodyPr/>
          <a:lstStyle/>
          <a:p>
            <a:r>
              <a:rPr kumimoji="1" lang="en-US" altLang="ja-JP" sz="2400" dirty="0" err="1"/>
              <a:t>Plotly</a:t>
            </a:r>
            <a:r>
              <a:rPr kumimoji="1" lang="ja-JP" altLang="en-US" sz="2400" dirty="0"/>
              <a:t>でヒストグラムを描いてみましょう</a:t>
            </a:r>
          </a:p>
        </p:txBody>
      </p:sp>
      <p:sp>
        <p:nvSpPr>
          <p:cNvPr id="5" name="Google Shape;318;p37">
            <a:extLst>
              <a:ext uri="{FF2B5EF4-FFF2-40B4-BE49-F238E27FC236}">
                <a16:creationId xmlns:a16="http://schemas.microsoft.com/office/drawing/2014/main" id="{16C5A899-30FA-479A-8249-4BA4C069A90B}"/>
              </a:ext>
            </a:extLst>
          </p:cNvPr>
          <p:cNvSpPr txBox="1">
            <a:spLocks/>
          </p:cNvSpPr>
          <p:nvPr/>
        </p:nvSpPr>
        <p:spPr>
          <a:xfrm>
            <a:off x="407002" y="1012843"/>
            <a:ext cx="8432700" cy="183274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rgbClr val="2A2A2D"/>
              </a:buClr>
              <a:buSzPts val="2100"/>
              <a:buFont typeface="Arial"/>
              <a:buChar char="•"/>
              <a:defRPr sz="2100" b="1" i="0" u="none" strike="noStrike" cap="none">
                <a:solidFill>
                  <a:srgbClr val="2A2A2D"/>
                </a:solidFill>
                <a:latin typeface="Arial"/>
                <a:ea typeface="Arial"/>
                <a:cs typeface="Arial"/>
                <a:sym typeface="Arial"/>
              </a:defRPr>
            </a:lvl1pPr>
            <a:lvl2pPr marL="914400" marR="0" lvl="1" indent="-342900" algn="l" rtl="0">
              <a:lnSpc>
                <a:spcPct val="90000"/>
              </a:lnSpc>
              <a:spcBef>
                <a:spcPts val="400"/>
              </a:spcBef>
              <a:spcAft>
                <a:spcPts val="0"/>
              </a:spcAft>
              <a:buClr>
                <a:srgbClr val="2A2A2D"/>
              </a:buClr>
              <a:buSzPts val="1800"/>
              <a:buFont typeface="Arial"/>
              <a:buChar char="•"/>
              <a:defRPr sz="1800" b="1" i="0" u="none" strike="noStrike" cap="none">
                <a:solidFill>
                  <a:srgbClr val="2A2A2D"/>
                </a:solidFill>
                <a:latin typeface="Arial"/>
                <a:ea typeface="Arial"/>
                <a:cs typeface="Arial"/>
                <a:sym typeface="Arial"/>
              </a:defRPr>
            </a:lvl2pPr>
            <a:lvl3pPr marL="1371600" marR="0" lvl="2" indent="-323850" algn="l" rtl="0">
              <a:lnSpc>
                <a:spcPct val="90000"/>
              </a:lnSpc>
              <a:spcBef>
                <a:spcPts val="400"/>
              </a:spcBef>
              <a:spcAft>
                <a:spcPts val="0"/>
              </a:spcAft>
              <a:buClr>
                <a:srgbClr val="2A2A2D"/>
              </a:buClr>
              <a:buSzPts val="1500"/>
              <a:buFont typeface="Arial"/>
              <a:buChar char="•"/>
              <a:defRPr sz="1500" b="1" i="0" u="none" strike="noStrike" cap="none">
                <a:solidFill>
                  <a:srgbClr val="2A2A2D"/>
                </a:solidFill>
                <a:latin typeface="Arial"/>
                <a:ea typeface="Arial"/>
                <a:cs typeface="Arial"/>
                <a:sym typeface="Arial"/>
              </a:defRPr>
            </a:lvl3pPr>
            <a:lvl4pPr marL="1828800" marR="0" lvl="3"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4pPr>
            <a:lvl5pPr marL="2286000" marR="0" lvl="4"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lnSpc>
                <a:spcPct val="100000"/>
              </a:lnSpc>
              <a:spcBef>
                <a:spcPts val="0"/>
              </a:spcBef>
              <a:buNone/>
            </a:pPr>
            <a:r>
              <a:rPr lang="ja-JP" altLang="en-US" sz="1800" b="0" dirty="0"/>
              <a:t>ヒストグラムは、データをいくつかの区分で区切り、それぞれの区分に含まれるデータの個数（度数）を、棒グラフに似た形の図で表現したものです。</a:t>
            </a:r>
          </a:p>
          <a:p>
            <a:pPr marL="0" indent="0">
              <a:lnSpc>
                <a:spcPct val="100000"/>
              </a:lnSpc>
              <a:spcBef>
                <a:spcPts val="0"/>
              </a:spcBef>
              <a:buNone/>
            </a:pPr>
            <a:r>
              <a:rPr lang="ja-JP" altLang="en-US" sz="1800" b="0" dirty="0"/>
              <a:t>データのばらつきを確認することができます。</a:t>
            </a:r>
            <a:br>
              <a:rPr lang="en-US" altLang="ja-JP" sz="1800" b="0" dirty="0"/>
            </a:br>
            <a:r>
              <a:rPr lang="ja-JP" altLang="en-US" sz="1800" b="0" dirty="0"/>
              <a:t>データの分析をする際には、まず始めにデータの分布をしっかりと確認することが大切です。ヒストグラムを描画してみた時点で、必要があればデータの補正などを行います。</a:t>
            </a:r>
            <a:endParaRPr lang="en-US" altLang="ja-JP" sz="1800" b="0" dirty="0"/>
          </a:p>
          <a:p>
            <a:pPr marL="0" indent="0">
              <a:lnSpc>
                <a:spcPct val="100000"/>
              </a:lnSpc>
              <a:spcBef>
                <a:spcPts val="0"/>
              </a:spcBef>
              <a:buNone/>
            </a:pPr>
            <a:endParaRPr lang="ja-JP" altLang="en-US" sz="1600" b="0" dirty="0"/>
          </a:p>
        </p:txBody>
      </p:sp>
      <p:pic>
        <p:nvPicPr>
          <p:cNvPr id="3" name="図 2">
            <a:extLst>
              <a:ext uri="{FF2B5EF4-FFF2-40B4-BE49-F238E27FC236}">
                <a16:creationId xmlns:a16="http://schemas.microsoft.com/office/drawing/2014/main" id="{92C30949-D57B-4E37-A527-64C1DCD6DF96}"/>
              </a:ext>
            </a:extLst>
          </p:cNvPr>
          <p:cNvPicPr>
            <a:picLocks noChangeAspect="1"/>
          </p:cNvPicPr>
          <p:nvPr/>
        </p:nvPicPr>
        <p:blipFill>
          <a:blip r:embed="rId3"/>
          <a:stretch>
            <a:fillRect/>
          </a:stretch>
        </p:blipFill>
        <p:spPr>
          <a:xfrm>
            <a:off x="2563802" y="2738584"/>
            <a:ext cx="4119097" cy="2404916"/>
          </a:xfrm>
          <a:prstGeom prst="rect">
            <a:avLst/>
          </a:prstGeom>
        </p:spPr>
      </p:pic>
    </p:spTree>
    <p:extLst>
      <p:ext uri="{BB962C8B-B14F-4D97-AF65-F5344CB8AC3E}">
        <p14:creationId xmlns:p14="http://schemas.microsoft.com/office/powerpoint/2010/main" val="112616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FCA486F-BB13-4C85-9265-50000669A4DA}"/>
              </a:ext>
            </a:extLst>
          </p:cNvPr>
          <p:cNvSpPr>
            <a:spLocks noGrp="1"/>
          </p:cNvSpPr>
          <p:nvPr>
            <p:ph type="title"/>
          </p:nvPr>
        </p:nvSpPr>
        <p:spPr/>
        <p:txBody>
          <a:bodyPr/>
          <a:lstStyle/>
          <a:p>
            <a:r>
              <a:rPr kumimoji="1" lang="en-US" altLang="ja-JP" sz="2400" dirty="0" err="1"/>
              <a:t>Plotly</a:t>
            </a:r>
            <a:r>
              <a:rPr kumimoji="1" lang="ja-JP" altLang="en-US" sz="2400" dirty="0"/>
              <a:t>でヒートマップを描いてみましょう</a:t>
            </a:r>
          </a:p>
        </p:txBody>
      </p:sp>
      <p:sp>
        <p:nvSpPr>
          <p:cNvPr id="5" name="Google Shape;318;p37">
            <a:extLst>
              <a:ext uri="{FF2B5EF4-FFF2-40B4-BE49-F238E27FC236}">
                <a16:creationId xmlns:a16="http://schemas.microsoft.com/office/drawing/2014/main" id="{16C5A899-30FA-479A-8249-4BA4C069A90B}"/>
              </a:ext>
            </a:extLst>
          </p:cNvPr>
          <p:cNvSpPr txBox="1">
            <a:spLocks/>
          </p:cNvSpPr>
          <p:nvPr/>
        </p:nvSpPr>
        <p:spPr>
          <a:xfrm>
            <a:off x="407002" y="1012843"/>
            <a:ext cx="8432700" cy="183274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L="457200" marR="0" lvl="0" indent="-361950" algn="l" rtl="0">
              <a:lnSpc>
                <a:spcPct val="90000"/>
              </a:lnSpc>
              <a:spcBef>
                <a:spcPts val="800"/>
              </a:spcBef>
              <a:spcAft>
                <a:spcPts val="0"/>
              </a:spcAft>
              <a:buClr>
                <a:srgbClr val="2A2A2D"/>
              </a:buClr>
              <a:buSzPts val="2100"/>
              <a:buFont typeface="Arial"/>
              <a:buChar char="•"/>
              <a:defRPr sz="2100" b="1" i="0" u="none" strike="noStrike" cap="none">
                <a:solidFill>
                  <a:srgbClr val="2A2A2D"/>
                </a:solidFill>
                <a:latin typeface="Arial"/>
                <a:ea typeface="Arial"/>
                <a:cs typeface="Arial"/>
                <a:sym typeface="Arial"/>
              </a:defRPr>
            </a:lvl1pPr>
            <a:lvl2pPr marL="914400" marR="0" lvl="1" indent="-342900" algn="l" rtl="0">
              <a:lnSpc>
                <a:spcPct val="90000"/>
              </a:lnSpc>
              <a:spcBef>
                <a:spcPts val="400"/>
              </a:spcBef>
              <a:spcAft>
                <a:spcPts val="0"/>
              </a:spcAft>
              <a:buClr>
                <a:srgbClr val="2A2A2D"/>
              </a:buClr>
              <a:buSzPts val="1800"/>
              <a:buFont typeface="Arial"/>
              <a:buChar char="•"/>
              <a:defRPr sz="1800" b="1" i="0" u="none" strike="noStrike" cap="none">
                <a:solidFill>
                  <a:srgbClr val="2A2A2D"/>
                </a:solidFill>
                <a:latin typeface="Arial"/>
                <a:ea typeface="Arial"/>
                <a:cs typeface="Arial"/>
                <a:sym typeface="Arial"/>
              </a:defRPr>
            </a:lvl2pPr>
            <a:lvl3pPr marL="1371600" marR="0" lvl="2" indent="-323850" algn="l" rtl="0">
              <a:lnSpc>
                <a:spcPct val="90000"/>
              </a:lnSpc>
              <a:spcBef>
                <a:spcPts val="400"/>
              </a:spcBef>
              <a:spcAft>
                <a:spcPts val="0"/>
              </a:spcAft>
              <a:buClr>
                <a:srgbClr val="2A2A2D"/>
              </a:buClr>
              <a:buSzPts val="1500"/>
              <a:buFont typeface="Arial"/>
              <a:buChar char="•"/>
              <a:defRPr sz="1500" b="1" i="0" u="none" strike="noStrike" cap="none">
                <a:solidFill>
                  <a:srgbClr val="2A2A2D"/>
                </a:solidFill>
                <a:latin typeface="Arial"/>
                <a:ea typeface="Arial"/>
                <a:cs typeface="Arial"/>
                <a:sym typeface="Arial"/>
              </a:defRPr>
            </a:lvl3pPr>
            <a:lvl4pPr marL="1828800" marR="0" lvl="3"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4pPr>
            <a:lvl5pPr marL="2286000" marR="0" lvl="4" indent="-317500" algn="l" rtl="0">
              <a:lnSpc>
                <a:spcPct val="90000"/>
              </a:lnSpc>
              <a:spcBef>
                <a:spcPts val="400"/>
              </a:spcBef>
              <a:spcAft>
                <a:spcPts val="0"/>
              </a:spcAft>
              <a:buClr>
                <a:srgbClr val="2A2A2D"/>
              </a:buClr>
              <a:buSzPts val="1400"/>
              <a:buFont typeface="Arial"/>
              <a:buChar char="•"/>
              <a:defRPr sz="1400" b="1" i="0" u="none" strike="noStrike" cap="none">
                <a:solidFill>
                  <a:srgbClr val="2A2A2D"/>
                </a:solidFill>
                <a:latin typeface="Arial"/>
                <a:ea typeface="Arial"/>
                <a:cs typeface="Arial"/>
                <a:sym typeface="Arial"/>
              </a:defRPr>
            </a:lvl5pPr>
            <a:lvl6pPr marL="2743200" marR="0" lvl="5"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6pPr>
            <a:lvl7pPr marL="3200400" marR="0" lvl="6"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7pPr>
            <a:lvl8pPr marL="3657600" marR="0" lvl="7"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8pPr>
            <a:lvl9pPr marL="4114800" marR="0" lvl="8" indent="-317500" algn="l" rtl="0">
              <a:lnSpc>
                <a:spcPct val="90000"/>
              </a:lnSpc>
              <a:spcBef>
                <a:spcPts val="4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9pPr>
          </a:lstStyle>
          <a:p>
            <a:pPr marL="0" indent="0">
              <a:lnSpc>
                <a:spcPct val="100000"/>
              </a:lnSpc>
              <a:spcBef>
                <a:spcPts val="0"/>
              </a:spcBef>
              <a:buNone/>
            </a:pPr>
            <a:r>
              <a:rPr lang="ja-JP" altLang="en-US" sz="1800" b="0" dirty="0"/>
              <a:t>ヒートマップは、データを可視化するために、行列型の数字データの強弱を色や濃淡で可視化する方法です。</a:t>
            </a:r>
            <a:endParaRPr lang="en-US" altLang="ja-JP" sz="1800" b="0" dirty="0"/>
          </a:p>
          <a:p>
            <a:pPr marL="0" indent="0">
              <a:lnSpc>
                <a:spcPct val="100000"/>
              </a:lnSpc>
              <a:spcBef>
                <a:spcPts val="0"/>
              </a:spcBef>
              <a:buNone/>
            </a:pPr>
            <a:r>
              <a:rPr lang="ja-JP" altLang="en-US" sz="1800" b="0" dirty="0"/>
              <a:t>例えばホームページ上でユーザーがどの部分に注目しているか、飛行機の乗客数データではどのシーズンに多くの客が利用しているか等、収集したデータで数値の羅列だけでは分からない傾向を、サーモグラフィーのように表示して、把握することが出来るようになります。</a:t>
            </a:r>
            <a:endParaRPr lang="ja-JP" altLang="en-US" sz="1600" b="0" dirty="0"/>
          </a:p>
        </p:txBody>
      </p:sp>
      <p:pic>
        <p:nvPicPr>
          <p:cNvPr id="4" name="図 3">
            <a:extLst>
              <a:ext uri="{FF2B5EF4-FFF2-40B4-BE49-F238E27FC236}">
                <a16:creationId xmlns:a16="http://schemas.microsoft.com/office/drawing/2014/main" id="{8630DAE0-9223-403F-B9A9-10346BF1F4FB}"/>
              </a:ext>
            </a:extLst>
          </p:cNvPr>
          <p:cNvPicPr>
            <a:picLocks noChangeAspect="1"/>
          </p:cNvPicPr>
          <p:nvPr/>
        </p:nvPicPr>
        <p:blipFill>
          <a:blip r:embed="rId3"/>
          <a:stretch>
            <a:fillRect/>
          </a:stretch>
        </p:blipFill>
        <p:spPr>
          <a:xfrm>
            <a:off x="2571749" y="2845583"/>
            <a:ext cx="3819525" cy="2119313"/>
          </a:xfrm>
          <a:prstGeom prst="rect">
            <a:avLst/>
          </a:prstGeom>
        </p:spPr>
      </p:pic>
    </p:spTree>
    <p:extLst>
      <p:ext uri="{BB962C8B-B14F-4D97-AF65-F5344CB8AC3E}">
        <p14:creationId xmlns:p14="http://schemas.microsoft.com/office/powerpoint/2010/main" val="86236059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111</TotalTime>
  <Words>472</Words>
  <Application>Microsoft Office PowerPoint</Application>
  <PresentationFormat>画面に合わせる (16:9)</PresentationFormat>
  <Paragraphs>36</Paragraphs>
  <Slides>7</Slides>
  <Notes>7</Notes>
  <HiddenSlides>0</HiddenSlides>
  <MMClips>0</MMClips>
  <ScaleCrop>false</ScaleCrop>
  <HeadingPairs>
    <vt:vector size="6" baseType="variant">
      <vt:variant>
        <vt:lpstr>使用されているフォント</vt:lpstr>
      </vt:variant>
      <vt:variant>
        <vt:i4>1</vt:i4>
      </vt:variant>
      <vt:variant>
        <vt:lpstr>テーマ</vt:lpstr>
      </vt:variant>
      <vt:variant>
        <vt:i4>2</vt:i4>
      </vt:variant>
      <vt:variant>
        <vt:lpstr>スライド タイトル</vt:lpstr>
      </vt:variant>
      <vt:variant>
        <vt:i4>7</vt:i4>
      </vt:variant>
    </vt:vector>
  </HeadingPairs>
  <TitlesOfParts>
    <vt:vector size="10" baseType="lpstr">
      <vt:lpstr>Arial</vt:lpstr>
      <vt:lpstr>Simple Light</vt:lpstr>
      <vt:lpstr>Office テーマ</vt:lpstr>
      <vt:lpstr>Plotly(解説スライド)</vt:lpstr>
      <vt:lpstr>本資料の学習内容</vt:lpstr>
      <vt:lpstr>セルの実行およびコメントアウト</vt:lpstr>
      <vt:lpstr>Plotlyとは？</vt:lpstr>
      <vt:lpstr>Plotlyで散布図を描いてみましょう</vt:lpstr>
      <vt:lpstr>Plotlyでヒストグラムを描いてみましょう</vt:lpstr>
      <vt:lpstr>Plotlyでヒートマップを描いてみましょう</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100本ノック(解説スライド)</dc:title>
  <dc:creator>Asai, Mine (JOSP)</dc:creator>
  <cp:lastModifiedBy>Asai, Mine (JOSP)</cp:lastModifiedBy>
  <cp:revision>14</cp:revision>
  <dcterms:modified xsi:type="dcterms:W3CDTF">2020-12-24T03:19:58Z</dcterms:modified>
</cp:coreProperties>
</file>